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0D0483-8548-44EF-9BEF-129B1E72DB3F}" type="datetimeFigureOut">
              <a:rPr lang="ru-RU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DD86DCA-B17F-40B3-A470-3127FE9F5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D4331-3B5A-4947-8A87-07F442FB9E76}" type="datetimeFigureOut">
              <a:rPr lang="ru-RU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7F016-B748-44B2-9672-2E1B8EEA3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A9670-A365-4A7C-9AEA-4A463E39C8BE}" type="datetimeFigureOut">
              <a:rPr lang="ru-RU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056DF-DF79-4347-88D0-9B315964D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2E2DC-7035-4C7D-AA03-7AE6147E56ED}" type="datetimeFigureOut">
              <a:rPr lang="ru-RU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D427E-F90E-49AE-BC06-6AD9DEB3D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A7F67-F439-4FE4-A450-F861DCDC2E0B}" type="datetimeFigureOut">
              <a:rPr lang="ru-RU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4CE0-EC75-4DF4-9F0C-E5F299F0D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99C7D0-461F-4365-BEC3-B7A2851CD4FF}" type="datetimeFigureOut">
              <a:rPr lang="ru-RU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4AA251-7ECF-46A1-A2D5-D5E80B940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4D1997-D6B4-42B7-ACC3-FD37DE80BD89}" type="datetimeFigureOut">
              <a:rPr lang="ru-RU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3086E1E-0A85-40F6-AC7C-982513BB4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8E5C-BAF4-4274-8A1B-1FB571701E7E}" type="datetimeFigureOut">
              <a:rPr lang="ru-RU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368DA-9D41-41E4-AD65-DA8EF50C8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62E05-E0A7-42C8-A2C5-6F2CCC1EBD81}" type="datetimeFigureOut">
              <a:rPr lang="ru-RU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2D8DE2B-0E25-445E-9DE9-54D9B91F3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C694F-5A95-46A5-A38B-99ED82C99D72}" type="datetimeFigureOut">
              <a:rPr lang="ru-RU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2CB30-B886-4C8B-AB92-2BA334BC7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710F4A-677A-4CC2-A652-2884C5241AA7}" type="datetimeFigureOut">
              <a:rPr lang="ru-RU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A3A1B117-53A7-492D-8638-C4CB20A8C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9D2B525-BDFC-46B2-9DCF-F72293D0FDDC}" type="datetimeFigureOut">
              <a:rPr lang="ru-RU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65446F5-A4B8-4279-ACBF-D6DB92FD6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4" r:id="rId4"/>
    <p:sldLayoutId id="2147483735" r:id="rId5"/>
    <p:sldLayoutId id="2147483730" r:id="rId6"/>
    <p:sldLayoutId id="2147483736" r:id="rId7"/>
    <p:sldLayoutId id="2147483729" r:id="rId8"/>
    <p:sldLayoutId id="2147483737" r:id="rId9"/>
    <p:sldLayoutId id="2147483728" r:id="rId10"/>
    <p:sldLayoutId id="214748373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30350"/>
            <a:ext cx="7772400" cy="1470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Пошта</a:t>
            </a:r>
            <a:r>
              <a:rPr lang="ru-RU" dirty="0" smtClean="0"/>
              <a:t> </a:t>
            </a:r>
            <a:r>
              <a:rPr lang="ru-RU" dirty="0" err="1" smtClean="0"/>
              <a:t>довіри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187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1600" smtClean="0">
                <a:solidFill>
                  <a:schemeClr val="tx1"/>
                </a:solidFill>
              </a:rPr>
              <a:t>Підготували: </a:t>
            </a:r>
          </a:p>
          <a:p>
            <a:pPr>
              <a:lnSpc>
                <a:spcPct val="80000"/>
              </a:lnSpc>
            </a:pPr>
            <a:r>
              <a:rPr lang="uk-UA" sz="1600" smtClean="0">
                <a:solidFill>
                  <a:schemeClr val="tx1"/>
                </a:solidFill>
              </a:rPr>
              <a:t> учень 10-Б класу</a:t>
            </a:r>
          </a:p>
          <a:p>
            <a:pPr>
              <a:lnSpc>
                <a:spcPct val="80000"/>
              </a:lnSpc>
            </a:pPr>
            <a:r>
              <a:rPr lang="uk-UA" sz="1600" smtClean="0">
                <a:solidFill>
                  <a:schemeClr val="tx1"/>
                </a:solidFill>
              </a:rPr>
              <a:t>Литовка Данило, </a:t>
            </a:r>
          </a:p>
          <a:p>
            <a:pPr>
              <a:lnSpc>
                <a:spcPct val="80000"/>
              </a:lnSpc>
            </a:pPr>
            <a:r>
              <a:rPr lang="uk-UA" sz="1600" smtClean="0">
                <a:solidFill>
                  <a:schemeClr val="tx1"/>
                </a:solidFill>
              </a:rPr>
              <a:t>учениця 11-А класу </a:t>
            </a:r>
          </a:p>
          <a:p>
            <a:pPr>
              <a:lnSpc>
                <a:spcPct val="80000"/>
              </a:lnSpc>
            </a:pPr>
            <a:r>
              <a:rPr lang="uk-UA" sz="1600" smtClean="0">
                <a:solidFill>
                  <a:schemeClr val="tx1"/>
                </a:solidFill>
              </a:rPr>
              <a:t>Гузе Станіслава</a:t>
            </a:r>
          </a:p>
          <a:p>
            <a:pPr>
              <a:lnSpc>
                <a:spcPct val="80000"/>
              </a:lnSpc>
            </a:pPr>
            <a:r>
              <a:rPr lang="uk-UA" sz="1600" smtClean="0">
                <a:solidFill>
                  <a:schemeClr val="tx1"/>
                </a:solidFill>
              </a:rPr>
              <a:t>Харківська гімназія №55</a:t>
            </a:r>
          </a:p>
          <a:p>
            <a:pPr>
              <a:lnSpc>
                <a:spcPct val="80000"/>
              </a:lnSpc>
            </a:pPr>
            <a:endParaRPr lang="ru-RU" sz="16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uk-UA" smtClean="0"/>
              <a:t>Потреба</a:t>
            </a:r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36147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sz="2800" smtClean="0"/>
              <a:t>    Діти малого та середнього віку, іноді соромляться запитати у своїх батьків те, що їх цікавить. Тому ці діти звертаються до своїх друзів за порадою, але вони можуть бути не компетентні у цьому питанні та дати хибну пораду. Зо для того, щоб цього не відбувалося, ми реалізуємо цей проект.  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uk-UA" smtClean="0"/>
              <a:t>Принцип дії</a:t>
            </a:r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39004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smtClean="0"/>
              <a:t>    Поштова скриня буде розміщена на вході до школи, діти які хочуть написати лист підходять до вахти де їм дають ручку та, при бажанні ця дитина може залишити свої им</a:t>
            </a:r>
            <a:r>
              <a:rPr lang="en-US" smtClean="0"/>
              <a:t>’</a:t>
            </a:r>
            <a:r>
              <a:rPr lang="uk-UA" smtClean="0"/>
              <a:t>я та прізвище. Раз в тиждень я буду відкривати цю скриню та передавати всі листи шкільному психологу, а ті діти які залишили свої данні будуть запрошені шкільним психологом для розмови.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4000500"/>
            <a:ext cx="31845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uk-UA" smtClean="0"/>
              <a:t>Затрати</a:t>
            </a: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813" y="1785938"/>
          <a:ext cx="8001000" cy="2571750"/>
        </p:xfrm>
        <a:graphic>
          <a:graphicData uri="http://schemas.openxmlformats.org/drawingml/2006/table">
            <a:tbl>
              <a:tblPr/>
              <a:tblGrid>
                <a:gridCol w="2020887"/>
                <a:gridCol w="1193800"/>
                <a:gridCol w="2174875"/>
                <a:gridCol w="2611438"/>
              </a:tblGrid>
              <a:tr h="2667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ФІНАНСОВИЙ ВКЛАД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Матеріали, робота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Кількість,шт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Загальна вартість робіт і матеріалів,грн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Платник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Поштова скриня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Харківська гімназія №55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3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uk-UA" smtClean="0"/>
              <a:t>Користь</a:t>
            </a:r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514350" indent="-514350">
              <a:buFont typeface="Tw Cen MT"/>
              <a:buAutoNum type="arabicPeriod"/>
            </a:pPr>
            <a:r>
              <a:rPr lang="uk-UA" smtClean="0"/>
              <a:t>Підняття соціальної та психологічної освіченості у школярів;</a:t>
            </a:r>
          </a:p>
          <a:p>
            <a:pPr marL="514350" indent="-514350">
              <a:buFont typeface="Tw Cen MT"/>
              <a:buAutoNum type="arabicPeriod"/>
            </a:pPr>
            <a:r>
              <a:rPr lang="uk-UA" smtClean="0"/>
              <a:t>Додаткові данні для шкільного психолога;</a:t>
            </a:r>
          </a:p>
          <a:p>
            <a:pPr marL="514350" indent="-514350">
              <a:buFont typeface="Tw Cen MT"/>
              <a:buAutoNum type="arabicPeriod"/>
            </a:pPr>
            <a:r>
              <a:rPr lang="uk-UA" smtClean="0"/>
              <a:t>Менші переживання батьків ;</a:t>
            </a:r>
          </a:p>
          <a:p>
            <a:pPr marL="514350" indent="-514350">
              <a:buFont typeface="Tw Cen MT"/>
              <a:buAutoNum type="arabicPeriod"/>
            </a:pPr>
            <a:r>
              <a:rPr lang="uk-UA" smtClean="0"/>
              <a:t> Покращення якості бесід з учнями шкільним психологом.</a:t>
            </a:r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2428875"/>
            <a:ext cx="8229600" cy="1143000"/>
          </a:xfrm>
        </p:spPr>
        <p:txBody>
          <a:bodyPr/>
          <a:lstStyle/>
          <a:p>
            <a:r>
              <a:rPr lang="uk-UA" smtClean="0"/>
              <a:t>Дякую за увагу!</a:t>
            </a:r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140</TotalTime>
  <Words>174</Words>
  <PresentationFormat>Экран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6</vt:i4>
      </vt:variant>
    </vt:vector>
  </HeadingPairs>
  <TitlesOfParts>
    <vt:vector size="20" baseType="lpstr">
      <vt:lpstr>Calibri</vt:lpstr>
      <vt:lpstr>Arial</vt:lpstr>
      <vt:lpstr>Wingdings</vt:lpstr>
      <vt:lpstr>Wingdings 2</vt:lpstr>
      <vt:lpstr>Tw Cen MT</vt:lpstr>
      <vt:lpstr>Times New Roman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ПОШТА ДОВІРИ</vt:lpstr>
      <vt:lpstr>Потреба</vt:lpstr>
      <vt:lpstr>Принцип дії</vt:lpstr>
      <vt:lpstr>Затрати</vt:lpstr>
      <vt:lpstr>Користь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Пошта довіри</dc:title>
  <dc:creator>Админ</dc:creator>
  <cp:lastModifiedBy>Sophia</cp:lastModifiedBy>
  <cp:revision>16</cp:revision>
  <dcterms:created xsi:type="dcterms:W3CDTF">2019-01-20T17:48:30Z</dcterms:created>
  <dcterms:modified xsi:type="dcterms:W3CDTF">2019-01-25T14:15:53Z</dcterms:modified>
</cp:coreProperties>
</file>