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8FA7-2D0F-41B6-9EA7-799E3B0B8D87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8055-3950-43EF-9CE5-B457DBB59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9CC2-B8BD-4869-BE86-26DA48A8C7B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7503-E682-4057-A23D-CF58B61A8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0A31-D8FA-49B2-9E40-CD7BF753B2A7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77C9-FB63-456E-939D-884684857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BF24-9D23-45F8-8AA9-A936FD5BD52F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D2EC-9B03-4789-A6D3-A5A4C0085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1056-6F11-48EE-93AA-B64F6AC3F424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F423-C633-429B-9CCE-D89EC97F1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1DF1-9C43-4632-A3D7-C7289985BDB9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AA63-91D3-4128-860B-46C1FE08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57BA-0D06-45C1-9E28-84219FC141DC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E152-0E79-47ED-8D6E-1D712BA72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465B-81BD-496E-9399-EF54BB9546F5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3D58-671E-405F-9672-17980B13E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04C0-D293-4125-A14B-8FEB329BEEF6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50B7-794F-4DA0-B4AA-A2EFB4B9F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1550-45FC-495A-8DEF-7A2F2A10E4AB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E24F-52E5-462B-98E2-E459FEC81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2298-1A52-4283-B550-139CA6FDBAB4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2FF8-E926-4CFE-8C33-6BC7FFCB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8CA5B1-E31B-491C-B376-B0E60161BCD5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73981-8B2B-41B4-BEDA-7EB943C64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>
            <a:off x="1890773" y="-431800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-898" t="12404" r="-941" b="4005"/>
          <a:stretch/>
        </p:blipFill>
        <p:spPr bwMode="auto">
          <a:xfrm rot="1419884">
            <a:off x="118519" y="426856"/>
            <a:ext cx="1285268" cy="17768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5595938"/>
            <a:ext cx="2125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Заголовок 1"/>
          <p:cNvSpPr>
            <a:spLocks noGrp="1"/>
          </p:cNvSpPr>
          <p:nvPr>
            <p:ph type="ctrTitle"/>
          </p:nvPr>
        </p:nvSpPr>
        <p:spPr>
          <a:xfrm>
            <a:off x="755650" y="1844675"/>
            <a:ext cx="7772400" cy="147002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FF0066"/>
                </a:solidFill>
              </a:rPr>
              <a:t>Проект</a:t>
            </a:r>
            <a:br>
              <a:rPr lang="uk-UA" b="1" smtClean="0">
                <a:solidFill>
                  <a:srgbClr val="FF0066"/>
                </a:solidFill>
              </a:rPr>
            </a:br>
            <a:r>
              <a:rPr lang="uk-UA" b="1" smtClean="0">
                <a:solidFill>
                  <a:srgbClr val="FF0066"/>
                </a:solidFill>
              </a:rPr>
              <a:t>“Мальовнича Україна”</a:t>
            </a:r>
            <a:endParaRPr lang="ru-RU" b="1" smtClean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5275" y="4149725"/>
            <a:ext cx="4067175" cy="10969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uk-UA" sz="1700" b="1" smtClean="0">
                <a:solidFill>
                  <a:srgbClr val="FF0066"/>
                </a:solidFill>
                <a:latin typeface="Times New Roman" pitchFamily="18" charset="0"/>
              </a:rPr>
              <a:t>Підготувала</a:t>
            </a:r>
            <a:endParaRPr lang="ru-RU" sz="170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uk-UA" sz="1700" b="1" smtClean="0">
                <a:solidFill>
                  <a:srgbClr val="FF0066"/>
                </a:solidFill>
                <a:latin typeface="Times New Roman" pitchFamily="18" charset="0"/>
              </a:rPr>
              <a:t> учениця 9-А класу </a:t>
            </a:r>
            <a:endParaRPr lang="ru-RU" sz="170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uk-UA" sz="1700" b="1" smtClean="0">
                <a:solidFill>
                  <a:srgbClr val="FF0066"/>
                </a:solidFill>
                <a:latin typeface="Times New Roman" pitchFamily="18" charset="0"/>
              </a:rPr>
              <a:t>Харківської гімназії №55 </a:t>
            </a:r>
            <a:endParaRPr lang="ru-RU" sz="170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uk-UA" sz="1700" b="1" smtClean="0">
                <a:solidFill>
                  <a:srgbClr val="FF0066"/>
                </a:solidFill>
                <a:latin typeface="Times New Roman" pitchFamily="18" charset="0"/>
              </a:rPr>
              <a:t>Накладюк Ілона </a:t>
            </a:r>
            <a:endParaRPr lang="ru-RU" sz="170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892" y="2139423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/>
          <a:stretch/>
        </p:blipFill>
        <p:spPr bwMode="auto">
          <a:xfrm rot="1261192">
            <a:off x="7858544" y="4418139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>
            <a:off x="4093602" y="5164137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>
            <a:off x="6075637" y="5164136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9700368">
            <a:off x="7774661" y="191169"/>
            <a:ext cx="1262062" cy="188204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88522" y="1989097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>
            <a:off x="3955136" y="-431800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>
            <a:off x="6080799" y="-378578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452013">
            <a:off x="262248" y="4584219"/>
            <a:ext cx="1262063" cy="2125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1863" y="1106488"/>
            <a:ext cx="7653337" cy="4779962"/>
          </a:xfrm>
        </p:spPr>
        <p:txBody>
          <a:bodyPr>
            <a:normAutofit/>
          </a:bodyPr>
          <a:lstStyle/>
          <a:p>
            <a:pPr marL="547688" indent="-411163" eaLnBrk="1" hangingPunct="1">
              <a:buClr>
                <a:srgbClr val="000000"/>
              </a:buClr>
            </a:pPr>
            <a:r>
              <a:rPr lang="uk-UA" b="1" smtClean="0">
                <a:latin typeface="Times New Roman" pitchFamily="18" charset="0"/>
              </a:rPr>
              <a:t>Інформація про школу: 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</a:rPr>
              <a:t>1) Назва школи:Харківська гімназія  №55  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</a:rPr>
              <a:t>2 )Загальна кількість учнів: 936 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3) </a:t>
            </a:r>
            <a:r>
              <a:rPr lang="uk-UA" smtClean="0">
                <a:latin typeface="Times New Roman" pitchFamily="18" charset="0"/>
              </a:rPr>
              <a:t>Директор: Дементьєва Ірина Павлівна 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</a:pPr>
            <a:r>
              <a:rPr lang="uk-UA" b="1" smtClean="0">
                <a:latin typeface="Times New Roman" pitchFamily="18" charset="0"/>
              </a:rPr>
              <a:t>Хто бере участь в проекті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Char char=""/>
            </a:pPr>
            <a:r>
              <a:rPr lang="uk-UA" smtClean="0">
                <a:latin typeface="Times New Roman" pitchFamily="18" charset="0"/>
              </a:rPr>
              <a:t>Учні 9-х класів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Char char=""/>
            </a:pPr>
            <a:r>
              <a:rPr lang="uk-UA" smtClean="0">
                <a:latin typeface="Times New Roman" pitchFamily="18" charset="0"/>
              </a:rPr>
              <a:t>Адміністрація гімназії</a:t>
            </a: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Char char=""/>
            </a:pPr>
            <a:r>
              <a:rPr lang="uk-UA" smtClean="0">
                <a:latin typeface="Times New Roman" pitchFamily="18" charset="0"/>
              </a:rPr>
              <a:t>Учителі</a:t>
            </a:r>
            <a:endParaRPr lang="ru-RU" smtClean="0">
              <a:latin typeface="Times New Roman" pitchFamily="18" charset="0"/>
            </a:endParaRP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27368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450" y="-3175"/>
            <a:ext cx="273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5934075"/>
            <a:ext cx="273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5935663"/>
            <a:ext cx="273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350" y="-31750"/>
            <a:ext cx="273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988" y="5854700"/>
            <a:ext cx="273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488" y="695325"/>
            <a:ext cx="923926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488" y="3429000"/>
            <a:ext cx="923926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9288" y="260350"/>
            <a:ext cx="923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9288" y="3201988"/>
            <a:ext cx="923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0" y="3429000"/>
            <a:ext cx="280987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321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78263"/>
            <a:ext cx="2843213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75" y="-6350"/>
            <a:ext cx="28416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908050"/>
            <a:ext cx="7038975" cy="746125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000" smtClean="0">
                <a:solidFill>
                  <a:srgbClr val="FF0066"/>
                </a:solidFill>
                <a:latin typeface="Times New Roman" pitchFamily="18" charset="0"/>
              </a:rPr>
              <a:t>Інформація про Проект:</a:t>
            </a:r>
            <a: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</a:br>
            <a:endParaRPr lang="ru-RU" sz="400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16681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endParaRPr lang="uk-UA" sz="240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smtClean="0">
                <a:latin typeface="Times New Roman" pitchFamily="18" charset="0"/>
              </a:rPr>
              <a:t>Назва проекту</a:t>
            </a:r>
            <a:r>
              <a:rPr lang="uk-UA" sz="2400" i="1" smtClean="0">
                <a:latin typeface="Times New Roman" pitchFamily="18" charset="0"/>
              </a:rPr>
              <a:t>: </a:t>
            </a:r>
            <a:r>
              <a:rPr lang="uk-UA" sz="2400" b="1" i="1" smtClean="0">
                <a:solidFill>
                  <a:srgbClr val="FF0066"/>
                </a:solidFill>
                <a:latin typeface="Times New Roman" pitchFamily="18" charset="0"/>
              </a:rPr>
              <a:t>«Мальовнича Україна»</a:t>
            </a:r>
            <a:endParaRPr lang="ru-RU" sz="2400" b="1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smtClean="0">
                <a:latin typeface="Times New Roman" pitchFamily="18" charset="0"/>
              </a:rPr>
              <a:t>Яка  необхідність  та  потреба  у  реалізації  цього  проекту:  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ü"/>
            </a:pPr>
            <a:r>
              <a:rPr lang="uk-UA" sz="2400" smtClean="0">
                <a:latin typeface="Times New Roman" pitchFamily="18" charset="0"/>
              </a:rPr>
              <a:t>Харківська гімназія №55-одна з найкращих шкіл Київського району м. Харкова. Але в нашій школі  коридори, стіни однотонні, але ми зможемо це виправити! Я пропоную розмалювати стіни коридорів школи в українському стилі, зокрема колони-Петриківським розписом. Також я вважаю , що буде досить корисним роздрукувати цікаві факти про Україну і розвісити це по школі. Цей проект посприяє патріотичному вихованню учнів, покращенню інтер</a:t>
            </a:r>
            <a:r>
              <a:rPr lang="ru-RU" sz="2400" smtClean="0">
                <a:latin typeface="Times New Roman" pitchFamily="18" charset="0"/>
              </a:rPr>
              <a:t>’єру школи, а також  діти  дізнаються  багато  цікавого і корисного про нашу країну.</a:t>
            </a:r>
          </a:p>
          <a:p>
            <a:pPr eaLnBrk="1" hangingPunct="1">
              <a:lnSpc>
                <a:spcPct val="7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093788" y="1033463"/>
            <a:ext cx="7289800" cy="4710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000" smtClean="0">
                <a:latin typeface="Times New Roman" pitchFamily="18" charset="0"/>
              </a:rPr>
              <a:t>Критерії, які були використані для вибору саме  цього проекту:  </a:t>
            </a:r>
            <a:endParaRPr lang="ru-RU" sz="3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000" i="1" smtClean="0">
                <a:latin typeface="Times New Roman" pitchFamily="18" charset="0"/>
              </a:rPr>
              <a:t>Покращення  інтер</a:t>
            </a:r>
            <a:r>
              <a:rPr lang="en-US" sz="3000" i="1" smtClean="0">
                <a:latin typeface="Times New Roman" pitchFamily="18" charset="0"/>
              </a:rPr>
              <a:t>’</a:t>
            </a:r>
            <a:r>
              <a:rPr lang="uk-UA" sz="3000" i="1" smtClean="0">
                <a:latin typeface="Times New Roman" pitchFamily="18" charset="0"/>
              </a:rPr>
              <a:t>єру школи</a:t>
            </a:r>
            <a:endParaRPr lang="ru-RU" sz="3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000" i="1" smtClean="0">
                <a:latin typeface="Times New Roman" pitchFamily="18" charset="0"/>
              </a:rPr>
              <a:t>Патріотичне виховання учнів</a:t>
            </a:r>
            <a:endParaRPr lang="ru-RU" sz="3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000" i="1" smtClean="0">
                <a:latin typeface="Times New Roman" pitchFamily="18" charset="0"/>
              </a:rPr>
              <a:t>Нові корисні знання про культуру України</a:t>
            </a:r>
            <a:endParaRPr lang="ru-RU" sz="3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3000" smtClean="0">
                <a:latin typeface="Times New Roman" pitchFamily="18" charset="0"/>
              </a:rPr>
              <a:t>Тривалість проекту </a:t>
            </a:r>
            <a:r>
              <a:rPr lang="uk-UA" sz="3000" i="1" smtClean="0">
                <a:latin typeface="Times New Roman" pitchFamily="18" charset="0"/>
              </a:rPr>
              <a:t>2018-</a:t>
            </a:r>
            <a:r>
              <a:rPr lang="uk-UA" sz="3000" smtClean="0">
                <a:latin typeface="Times New Roman" pitchFamily="18" charset="0"/>
              </a:rPr>
              <a:t>2019</a:t>
            </a:r>
            <a:r>
              <a:rPr lang="uk-UA" sz="3000" i="1" smtClean="0">
                <a:latin typeface="Times New Roman" pitchFamily="18" charset="0"/>
              </a:rPr>
              <a:t> н.р.</a:t>
            </a:r>
            <a:endParaRPr lang="ru-RU" sz="3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3000" smtClean="0">
                <a:latin typeface="Times New Roman" pitchFamily="18" charset="0"/>
              </a:rPr>
              <a:t>Кому  принесе  користь  цей  проект: всім учасникам навчального процесу</a:t>
            </a:r>
            <a:endParaRPr lang="ru-RU" sz="3000" smtClean="0">
              <a:latin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r="15508"/>
          <a:stretch>
            <a:fillRect/>
          </a:stretch>
        </p:blipFill>
        <p:spPr bwMode="auto">
          <a:xfrm>
            <a:off x="4763" y="3316288"/>
            <a:ext cx="10937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b="15508"/>
          <a:stretch>
            <a:fillRect/>
          </a:stretch>
        </p:blipFill>
        <p:spPr bwMode="auto">
          <a:xfrm>
            <a:off x="1109663" y="5732463"/>
            <a:ext cx="3524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r="15508"/>
          <a:stretch>
            <a:fillRect/>
          </a:stretch>
        </p:blipFill>
        <p:spPr bwMode="auto">
          <a:xfrm>
            <a:off x="8050213" y="3349625"/>
            <a:ext cx="10937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 r="15508"/>
          <a:stretch>
            <a:fillRect/>
          </a:stretch>
        </p:blipFill>
        <p:spPr bwMode="auto">
          <a:xfrm>
            <a:off x="8050213" y="15875"/>
            <a:ext cx="10937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/>
          <a:srcRect r="15508"/>
          <a:stretch>
            <a:fillRect/>
          </a:stretch>
        </p:blipFill>
        <p:spPr bwMode="auto">
          <a:xfrm>
            <a:off x="0" y="31750"/>
            <a:ext cx="10937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 b="15508"/>
          <a:stretch>
            <a:fillRect/>
          </a:stretch>
        </p:blipFill>
        <p:spPr bwMode="auto">
          <a:xfrm>
            <a:off x="4618038" y="5762625"/>
            <a:ext cx="3524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/>
          <a:srcRect b="15508"/>
          <a:stretch>
            <a:fillRect/>
          </a:stretch>
        </p:blipFill>
        <p:spPr bwMode="auto">
          <a:xfrm>
            <a:off x="1093788" y="0"/>
            <a:ext cx="3524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3"/>
          <a:srcRect b="15508"/>
          <a:stretch>
            <a:fillRect/>
          </a:stretch>
        </p:blipFill>
        <p:spPr bwMode="auto">
          <a:xfrm>
            <a:off x="4633913" y="0"/>
            <a:ext cx="3524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l="13062" t="18153" r="11963" b="16257"/>
          <a:stretch>
            <a:fillRect/>
          </a:stretch>
        </p:blipFill>
        <p:spPr bwMode="auto">
          <a:xfrm>
            <a:off x="6684963" y="4527550"/>
            <a:ext cx="26638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03700"/>
            <a:ext cx="2328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650" y="0"/>
            <a:ext cx="2328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5"/>
          <a:srcRect l="11963" t="16257" r="13062" b="18153"/>
          <a:stretch>
            <a:fillRect/>
          </a:stretch>
        </p:blipFill>
        <p:spPr bwMode="auto">
          <a:xfrm>
            <a:off x="20638" y="115888"/>
            <a:ext cx="26638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Содержимое 2"/>
          <p:cNvSpPr>
            <a:spLocks noGrp="1"/>
          </p:cNvSpPr>
          <p:nvPr>
            <p:ph idx="1"/>
          </p:nvPr>
        </p:nvSpPr>
        <p:spPr>
          <a:xfrm>
            <a:off x="922338" y="1125538"/>
            <a:ext cx="7596187" cy="619125"/>
          </a:xfrm>
        </p:spPr>
        <p:txBody>
          <a:bodyPr/>
          <a:lstStyle/>
          <a:p>
            <a:pPr eaLnBrk="1" hangingPunct="1"/>
            <a:r>
              <a:rPr lang="uk-UA" smtClean="0"/>
              <a:t>Попередня оцінка  бюджету проекту</a:t>
            </a: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66813" y="1700213"/>
          <a:ext cx="7105650" cy="3455987"/>
        </p:xfrm>
        <a:graphic>
          <a:graphicData uri="http://schemas.openxmlformats.org/drawingml/2006/table">
            <a:tbl>
              <a:tblPr/>
              <a:tblGrid>
                <a:gridCol w="1795246"/>
                <a:gridCol w="1060162"/>
                <a:gridCol w="1931428"/>
                <a:gridCol w="2319471"/>
              </a:tblGrid>
              <a:tr h="2527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ФІНАНСОВИЙ ВКЛАД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61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Матеріали  , робота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Кількість,шт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вартість робіт і матеріалів ,  грн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Платник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Фарби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Харківська гімназія №55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Пензлі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Рукавички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 ГРН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629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5" name="Rectangle 1"/>
          <p:cNvSpPr>
            <a:spLocks noChangeArrowheads="1"/>
          </p:cNvSpPr>
          <p:nvPr/>
        </p:nvSpPr>
        <p:spPr bwMode="auto">
          <a:xfrm>
            <a:off x="1301750" y="5326063"/>
            <a:ext cx="6837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uk-UA" sz="1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Загальна Вартість Проекту </a:t>
            </a:r>
            <a:r>
              <a:rPr lang="uk-UA" sz="14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(фінансовий + не фінансовий внесок)</a:t>
            </a:r>
            <a:r>
              <a:rPr lang="uk-UA" sz="1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:510 грн.</a:t>
            </a:r>
            <a:endParaRPr lang="ru-RU" sz="1400" b="1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1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6" descr="ÐÐ°ÑÑÐ¸Ð½ÐºÐ¸ Ð¿Ð¾ Ð·Ð°Ð¿ÑÐ¾ÑÑ Ð¿ÐµÑÑÐ¸ÐºÑÐ²ÑÑÐºÐ¸Ð¹ ÑÐ¾Ð·Ð¿Ð¸Ñ Ð¾ÑÐ½Ð°Ð¼ÐµÐ½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5976938"/>
            <a:ext cx="75215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69" name="Group 37"/>
          <p:cNvGraphicFramePr>
            <a:graphicFrameLocks noGrp="1"/>
          </p:cNvGraphicFramePr>
          <p:nvPr/>
        </p:nvGraphicFramePr>
        <p:xfrm>
          <a:off x="930275" y="908050"/>
          <a:ext cx="7104063" cy="3765550"/>
        </p:xfrm>
        <a:graphic>
          <a:graphicData uri="http://schemas.openxmlformats.org/drawingml/2006/table">
            <a:tbl>
              <a:tblPr/>
              <a:tblGrid>
                <a:gridCol w="3294753"/>
                <a:gridCol w="2196972"/>
                <a:gridCol w="1612806"/>
              </a:tblGrid>
              <a:tr h="74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 необхідні для реалізації проекту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Відповідальна особа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Необхідні фінансові витрати (грн.)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Закупівля матеріалів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Адміністрація школи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Виділення місця для проведення проекту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Адміністрація школи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Реалізація проекту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 9-х класів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Реалізація проекту (контроль виконання робіт і якості матеріалів)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Адміністрація школи,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Накладюк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Ілона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Прийняття в експлуатацію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Адміністрація школи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Реалізація заходів щодо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демонстраційності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Адміністрація школи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56" marR="630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8" name="Прямоугольник 6"/>
          <p:cNvSpPr>
            <a:spLocks noChangeArrowheads="1"/>
          </p:cNvSpPr>
          <p:nvPr/>
        </p:nvSpPr>
        <p:spPr bwMode="auto">
          <a:xfrm>
            <a:off x="1116013" y="4776788"/>
            <a:ext cx="7272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>
                <a:latin typeface="Times New Roman" pitchFamily="18" charset="0"/>
              </a:rPr>
              <a:t>Кому  буде  належати  майно  після  реалізації  проекту: Харківській гімназії №55</a:t>
            </a:r>
            <a:endParaRPr lang="ru-RU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>
                <a:latin typeface="Times New Roman" pitchFamily="18" charset="0"/>
              </a:rPr>
              <a:t>З  яких  джерел  будуть  покриватись  витрати на експлуатацію та обслуговування: Харківської гімназії №55.</a:t>
            </a:r>
            <a:r>
              <a:rPr lang="uk-UA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" name="Picture 16" descr="ÐÐ°ÑÑÐ¸Ð½ÐºÐ¸ Ð¿Ð¾ Ð·Ð°Ð¿ÑÐ¾ÑÑ Ð¿ÐµÑÑÐ¸ÐºÑÐ²ÑÑÐºÐ¸Ð¹ ÑÐ¾Ð·Ð¿Ð¸Ñ Ð¾ÑÐ½Ð°Ð¼ÐµÐ½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-41275"/>
            <a:ext cx="78803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16" descr="ÐÐ°ÑÑÐ¸Ð½ÐºÐ¸ Ð¿Ð¾ Ð·Ð°Ð¿ÑÐ¾ÑÑ Ð¿ÐµÑÑÐ¸ÐºÑÐ²ÑÑÐºÐ¸Ð¹ ÑÐ¾Ð·Ð¿Ð¸Ñ Ð¾ÑÐ½Ð°Ð¼ÐµÐ½Ñ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93775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16" descr="ÐÐ°ÑÑÐ¸Ð½ÐºÐ¸ Ð¿Ð¾ Ð·Ð°Ð¿ÑÐ¾ÑÑ Ð¿ÐµÑÑÐ¸ÐºÑÐ²ÑÑÐºÐ¸Ð¹ ÑÐ¾Ð·Ð¿Ð¸Ñ Ð¾ÑÐ½Ð°Ð¼ÐµÐ½Ñ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675" y="-101600"/>
            <a:ext cx="8985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8229600" cy="579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Ескізи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/>
              <a:t>малюнків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9458" name="Содержимое 5" descr="C:\Users\AMD\Downloads\image2.png"/>
          <p:cNvPicPr>
            <a:picLocks noGrp="1"/>
          </p:cNvPicPr>
          <p:nvPr>
            <p:ph idx="1"/>
          </p:nvPr>
        </p:nvPicPr>
        <p:blipFill>
          <a:blip r:embed="rId2"/>
          <a:srcRect l="29585" t="7184" r="40829" b="14766"/>
          <a:stretch>
            <a:fillRect/>
          </a:stretch>
        </p:blipFill>
        <p:spPr>
          <a:xfrm>
            <a:off x="755650" y="908050"/>
            <a:ext cx="2232025" cy="5284788"/>
          </a:xfrm>
        </p:spPr>
      </p:pic>
      <p:pic>
        <p:nvPicPr>
          <p:cNvPr id="19459" name="Рисунок 6" descr="C:\Users\AMD\Downloads\image1.png"/>
          <p:cNvPicPr>
            <a:picLocks noChangeAspect="1" noChangeArrowheads="1"/>
          </p:cNvPicPr>
          <p:nvPr/>
        </p:nvPicPr>
        <p:blipFill>
          <a:blip r:embed="rId3"/>
          <a:srcRect t="15068" r="2107" b="26169"/>
          <a:stretch>
            <a:fillRect/>
          </a:stretch>
        </p:blipFill>
        <p:spPr bwMode="auto">
          <a:xfrm>
            <a:off x="3348038" y="1412875"/>
            <a:ext cx="51117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44538"/>
            <a:ext cx="275272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388" y="3171825"/>
            <a:ext cx="8366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388" y="4763"/>
            <a:ext cx="836612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836613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788988" y="2911475"/>
            <a:ext cx="8229600" cy="722313"/>
          </a:xfrm>
        </p:spPr>
        <p:txBody>
          <a:bodyPr/>
          <a:lstStyle/>
          <a:p>
            <a:pPr eaLnBrk="1" hangingPunct="1"/>
            <a:r>
              <a:rPr lang="uk-UA" sz="7200" smtClean="0">
                <a:solidFill>
                  <a:srgbClr val="7030A0"/>
                </a:solidFill>
              </a:rPr>
              <a:t>Дякую за увагу!</a:t>
            </a:r>
            <a:endParaRPr lang="ru-RU" sz="7200" smtClean="0">
              <a:solidFill>
                <a:srgbClr val="7030A0"/>
              </a:solidFill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/>
          <a:srcRect l="19507"/>
          <a:stretch>
            <a:fillRect/>
          </a:stretch>
        </p:blipFill>
        <p:spPr bwMode="auto">
          <a:xfrm>
            <a:off x="0" y="30163"/>
            <a:ext cx="26304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0" y="30163"/>
            <a:ext cx="326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30163"/>
            <a:ext cx="326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6021388"/>
            <a:ext cx="326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988" y="6021388"/>
            <a:ext cx="326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3130550"/>
            <a:ext cx="8366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/>
          <a:srcRect l="19144"/>
          <a:stretch>
            <a:fillRect/>
          </a:stretch>
        </p:blipFill>
        <p:spPr bwMode="auto">
          <a:xfrm>
            <a:off x="0" y="6021388"/>
            <a:ext cx="26431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716338"/>
            <a:ext cx="21605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284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 2</vt:lpstr>
      <vt:lpstr>Wingdings</vt:lpstr>
      <vt:lpstr>Times New Roman</vt:lpstr>
      <vt:lpstr>Тема Office</vt:lpstr>
      <vt:lpstr>Проект “Мальовнича Україна”</vt:lpstr>
      <vt:lpstr>Слайд 2</vt:lpstr>
      <vt:lpstr>Інформація про Проект: </vt:lpstr>
      <vt:lpstr>Слайд 4</vt:lpstr>
      <vt:lpstr>Слайд 5</vt:lpstr>
      <vt:lpstr>Слайд 6</vt:lpstr>
      <vt:lpstr>Ескізи малюнків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“Мальовнича Україна”</dc:title>
  <dc:creator>AMD</dc:creator>
  <cp:lastModifiedBy>Гупалов Олександр Iванович</cp:lastModifiedBy>
  <cp:revision>16</cp:revision>
  <dcterms:created xsi:type="dcterms:W3CDTF">2019-01-20T18:45:21Z</dcterms:created>
  <dcterms:modified xsi:type="dcterms:W3CDTF">2019-01-25T09:30:50Z</dcterms:modified>
</cp:coreProperties>
</file>