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58" r:id="rId4"/>
    <p:sldId id="268" r:id="rId5"/>
    <p:sldId id="261" r:id="rId6"/>
    <p:sldId id="262" r:id="rId7"/>
    <p:sldId id="270" r:id="rId8"/>
    <p:sldId id="265" r:id="rId9"/>
    <p:sldId id="269" r:id="rId10"/>
    <p:sldId id="266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72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A34AB-4229-4818-BDBE-18814AD255CA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617219F0-FDA9-4B2D-A1B3-E046EA361AEC}">
      <dgm:prSet phldrT="[Текст]"/>
      <dgm:spPr>
        <a:noFill/>
        <a:ln>
          <a:solidFill>
            <a:schemeClr val="accent6"/>
          </a:solidFill>
        </a:ln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Публ</a:t>
          </a:r>
          <a:r>
            <a:rPr lang="uk-UA" dirty="0" err="1" smtClean="0">
              <a:solidFill>
                <a:schemeClr val="tx1"/>
              </a:solidFill>
            </a:rPr>
            <a:t>ікація</a:t>
          </a:r>
          <a:r>
            <a:rPr lang="uk-UA" dirty="0" smtClean="0">
              <a:solidFill>
                <a:schemeClr val="tx1"/>
              </a:solidFill>
            </a:rPr>
            <a:t> у шкільній газеті</a:t>
          </a:r>
          <a:endParaRPr lang="uk-UA" dirty="0">
            <a:solidFill>
              <a:schemeClr val="tx1"/>
            </a:solidFill>
          </a:endParaRPr>
        </a:p>
      </dgm:t>
    </dgm:pt>
    <dgm:pt modelId="{C33D8074-BEAB-449E-A3EF-B09A591B8094}" type="parTrans" cxnId="{00DC843C-7851-47CF-87D1-E3B9DE5161EE}">
      <dgm:prSet/>
      <dgm:spPr/>
      <dgm:t>
        <a:bodyPr/>
        <a:lstStyle/>
        <a:p>
          <a:endParaRPr lang="uk-UA"/>
        </a:p>
      </dgm:t>
    </dgm:pt>
    <dgm:pt modelId="{7A5CBE45-A62A-497A-97B2-3B4C0D3B47F7}" type="sibTrans" cxnId="{00DC843C-7851-47CF-87D1-E3B9DE5161EE}">
      <dgm:prSet/>
      <dgm:spPr>
        <a:ln>
          <a:solidFill>
            <a:schemeClr val="accent6"/>
          </a:solidFill>
        </a:ln>
      </dgm:spPr>
      <dgm:t>
        <a:bodyPr/>
        <a:lstStyle/>
        <a:p>
          <a:endParaRPr lang="uk-UA"/>
        </a:p>
      </dgm:t>
    </dgm:pt>
    <dgm:pt modelId="{49985CE2-C5A5-4A30-A80C-08B1EBC5D293}">
      <dgm:prSet phldrT="[Текст]"/>
      <dgm:spPr>
        <a:noFill/>
        <a:ln>
          <a:solidFill>
            <a:schemeClr val="accent6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Популяризація серед учнівської молоді</a:t>
          </a:r>
          <a:endParaRPr lang="uk-UA" dirty="0">
            <a:solidFill>
              <a:schemeClr val="tx1"/>
            </a:solidFill>
          </a:endParaRPr>
        </a:p>
      </dgm:t>
    </dgm:pt>
    <dgm:pt modelId="{46A609A2-4CA0-48F5-B873-FBC5E8D4C666}" type="parTrans" cxnId="{EE0373BA-2533-42BF-9C26-7A039BCF9C46}">
      <dgm:prSet/>
      <dgm:spPr/>
      <dgm:t>
        <a:bodyPr/>
        <a:lstStyle/>
        <a:p>
          <a:endParaRPr lang="uk-UA"/>
        </a:p>
      </dgm:t>
    </dgm:pt>
    <dgm:pt modelId="{A625EC71-27F7-42FC-B979-CFB6A3C395FA}" type="sibTrans" cxnId="{EE0373BA-2533-42BF-9C26-7A039BCF9C46}">
      <dgm:prSet/>
      <dgm:spPr/>
      <dgm:t>
        <a:bodyPr/>
        <a:lstStyle/>
        <a:p>
          <a:endParaRPr lang="uk-UA"/>
        </a:p>
      </dgm:t>
    </dgm:pt>
    <dgm:pt modelId="{CEBF028D-18C0-4479-9695-1FFAC7596865}">
      <dgm:prSet phldrT="[Текст]"/>
      <dgm:spPr>
        <a:noFill/>
        <a:ln>
          <a:solidFill>
            <a:schemeClr val="accent6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Висвітлення діяльності у соц. мережах</a:t>
          </a:r>
          <a:endParaRPr lang="uk-UA" dirty="0">
            <a:solidFill>
              <a:schemeClr val="tx1"/>
            </a:solidFill>
          </a:endParaRPr>
        </a:p>
      </dgm:t>
    </dgm:pt>
    <dgm:pt modelId="{89043305-4A9A-4F97-BA54-76F457791827}" type="parTrans" cxnId="{B14A6D83-09B6-44CE-AF35-96589E06BEF5}">
      <dgm:prSet/>
      <dgm:spPr/>
      <dgm:t>
        <a:bodyPr/>
        <a:lstStyle/>
        <a:p>
          <a:endParaRPr lang="uk-UA"/>
        </a:p>
      </dgm:t>
    </dgm:pt>
    <dgm:pt modelId="{E3D4A6F6-3856-4DB3-A7B9-C8370F5A1BC5}" type="sibTrans" cxnId="{B14A6D83-09B6-44CE-AF35-96589E06BEF5}">
      <dgm:prSet/>
      <dgm:spPr/>
      <dgm:t>
        <a:bodyPr/>
        <a:lstStyle/>
        <a:p>
          <a:endParaRPr lang="uk-UA"/>
        </a:p>
      </dgm:t>
    </dgm:pt>
    <dgm:pt modelId="{277AD82A-0243-4666-B40E-2F23D277A744}" type="pres">
      <dgm:prSet presAssocID="{E77A34AB-4229-4818-BDBE-18814AD255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1401A3B-429A-44B1-8158-DA2905F2205C}" type="pres">
      <dgm:prSet presAssocID="{E77A34AB-4229-4818-BDBE-18814AD255CA}" presName="Name1" presStyleCnt="0"/>
      <dgm:spPr/>
    </dgm:pt>
    <dgm:pt modelId="{0D5B5F01-D03E-4FF4-907C-00BB03B4EC61}" type="pres">
      <dgm:prSet presAssocID="{E77A34AB-4229-4818-BDBE-18814AD255CA}" presName="cycle" presStyleCnt="0"/>
      <dgm:spPr/>
    </dgm:pt>
    <dgm:pt modelId="{EE6CC6DC-3BF7-4AC5-B8AF-F79A1D1C28EC}" type="pres">
      <dgm:prSet presAssocID="{E77A34AB-4229-4818-BDBE-18814AD255CA}" presName="srcNode" presStyleLbl="node1" presStyleIdx="0" presStyleCnt="3"/>
      <dgm:spPr/>
    </dgm:pt>
    <dgm:pt modelId="{22D3E180-FB37-4148-9B11-9293B96A714D}" type="pres">
      <dgm:prSet presAssocID="{E77A34AB-4229-4818-BDBE-18814AD255CA}" presName="conn" presStyleLbl="parChTrans1D2" presStyleIdx="0" presStyleCnt="1"/>
      <dgm:spPr/>
      <dgm:t>
        <a:bodyPr/>
        <a:lstStyle/>
        <a:p>
          <a:endParaRPr lang="ru-RU"/>
        </a:p>
      </dgm:t>
    </dgm:pt>
    <dgm:pt modelId="{9FE6B6D7-DAD7-45E2-A3DC-0F2F1827FEAC}" type="pres">
      <dgm:prSet presAssocID="{E77A34AB-4229-4818-BDBE-18814AD255CA}" presName="extraNode" presStyleLbl="node1" presStyleIdx="0" presStyleCnt="3"/>
      <dgm:spPr/>
    </dgm:pt>
    <dgm:pt modelId="{E3E8455E-6B8A-47E7-A4AE-6E786D74C85C}" type="pres">
      <dgm:prSet presAssocID="{E77A34AB-4229-4818-BDBE-18814AD255CA}" presName="dstNode" presStyleLbl="node1" presStyleIdx="0" presStyleCnt="3"/>
      <dgm:spPr/>
    </dgm:pt>
    <dgm:pt modelId="{98146FEA-F056-482A-A6B2-1921ADE54D1E}" type="pres">
      <dgm:prSet presAssocID="{617219F0-FDA9-4B2D-A1B3-E046EA361AE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2A3E30-EE10-44E5-8613-D5A7B66552A2}" type="pres">
      <dgm:prSet presAssocID="{617219F0-FDA9-4B2D-A1B3-E046EA361AEC}" presName="accent_1" presStyleCnt="0"/>
      <dgm:spPr/>
    </dgm:pt>
    <dgm:pt modelId="{97C6B773-1395-4796-BD23-818E8C9DDFC6}" type="pres">
      <dgm:prSet presAssocID="{617219F0-FDA9-4B2D-A1B3-E046EA361AEC}" presName="accentRepeatNode" presStyleLbl="solidFgAcc1" presStyleIdx="0" presStyleCnt="3"/>
      <dgm:spPr>
        <a:solidFill>
          <a:srgbClr val="00B050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B7EF1F0C-4F74-4170-8B5B-9DFF1DB1AB62}" type="pres">
      <dgm:prSet presAssocID="{49985CE2-C5A5-4A30-A80C-08B1EBC5D29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7FA25F-65B4-4288-B1D6-2A6ADAB728C7}" type="pres">
      <dgm:prSet presAssocID="{49985CE2-C5A5-4A30-A80C-08B1EBC5D293}" presName="accent_2" presStyleCnt="0"/>
      <dgm:spPr/>
    </dgm:pt>
    <dgm:pt modelId="{3C51A3DD-1D61-4D8F-93AA-17F208D937D8}" type="pres">
      <dgm:prSet presAssocID="{49985CE2-C5A5-4A30-A80C-08B1EBC5D293}" presName="accentRepeatNode" presStyleLbl="solidFgAcc1" presStyleIdx="1" presStyleCnt="3"/>
      <dgm:spPr>
        <a:solidFill>
          <a:srgbClr val="00B050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31E190AF-AC64-4B30-A7A1-E30A15904CBC}" type="pres">
      <dgm:prSet presAssocID="{CEBF028D-18C0-4479-9695-1FFAC759686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0CC93-13F8-4ED1-8DC3-7959B021FA62}" type="pres">
      <dgm:prSet presAssocID="{CEBF028D-18C0-4479-9695-1FFAC7596865}" presName="accent_3" presStyleCnt="0"/>
      <dgm:spPr/>
    </dgm:pt>
    <dgm:pt modelId="{E077E8EE-804B-42EC-9C79-20011B9A5A45}" type="pres">
      <dgm:prSet presAssocID="{CEBF028D-18C0-4479-9695-1FFAC7596865}" presName="accentRepeatNode" presStyleLbl="solidFgAcc1" presStyleIdx="2" presStyleCnt="3"/>
      <dgm:spPr>
        <a:solidFill>
          <a:srgbClr val="00B050"/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00DC843C-7851-47CF-87D1-E3B9DE5161EE}" srcId="{E77A34AB-4229-4818-BDBE-18814AD255CA}" destId="{617219F0-FDA9-4B2D-A1B3-E046EA361AEC}" srcOrd="0" destOrd="0" parTransId="{C33D8074-BEAB-449E-A3EF-B09A591B8094}" sibTransId="{7A5CBE45-A62A-497A-97B2-3B4C0D3B47F7}"/>
    <dgm:cxn modelId="{B14A6D83-09B6-44CE-AF35-96589E06BEF5}" srcId="{E77A34AB-4229-4818-BDBE-18814AD255CA}" destId="{CEBF028D-18C0-4479-9695-1FFAC7596865}" srcOrd="2" destOrd="0" parTransId="{89043305-4A9A-4F97-BA54-76F457791827}" sibTransId="{E3D4A6F6-3856-4DB3-A7B9-C8370F5A1BC5}"/>
    <dgm:cxn modelId="{6D4B8727-DBC9-41B7-A2A7-CDB49E3F5978}" type="presOf" srcId="{7A5CBE45-A62A-497A-97B2-3B4C0D3B47F7}" destId="{22D3E180-FB37-4148-9B11-9293B96A714D}" srcOrd="0" destOrd="0" presId="urn:microsoft.com/office/officeart/2008/layout/VerticalCurvedList"/>
    <dgm:cxn modelId="{32FF3E20-E6D6-4B63-AC19-FADB2105ADE5}" type="presOf" srcId="{E77A34AB-4229-4818-BDBE-18814AD255CA}" destId="{277AD82A-0243-4666-B40E-2F23D277A744}" srcOrd="0" destOrd="0" presId="urn:microsoft.com/office/officeart/2008/layout/VerticalCurvedList"/>
    <dgm:cxn modelId="{A09E3EE3-2206-443F-9BE2-574BC239B424}" type="presOf" srcId="{CEBF028D-18C0-4479-9695-1FFAC7596865}" destId="{31E190AF-AC64-4B30-A7A1-E30A15904CBC}" srcOrd="0" destOrd="0" presId="urn:microsoft.com/office/officeart/2008/layout/VerticalCurvedList"/>
    <dgm:cxn modelId="{7E21E76E-785C-44DF-80E7-A735CE040205}" type="presOf" srcId="{617219F0-FDA9-4B2D-A1B3-E046EA361AEC}" destId="{98146FEA-F056-482A-A6B2-1921ADE54D1E}" srcOrd="0" destOrd="0" presId="urn:microsoft.com/office/officeart/2008/layout/VerticalCurvedList"/>
    <dgm:cxn modelId="{4E73AC9D-F0D1-49EB-8F2D-F2230CA401E0}" type="presOf" srcId="{49985CE2-C5A5-4A30-A80C-08B1EBC5D293}" destId="{B7EF1F0C-4F74-4170-8B5B-9DFF1DB1AB62}" srcOrd="0" destOrd="0" presId="urn:microsoft.com/office/officeart/2008/layout/VerticalCurvedList"/>
    <dgm:cxn modelId="{EE0373BA-2533-42BF-9C26-7A039BCF9C46}" srcId="{E77A34AB-4229-4818-BDBE-18814AD255CA}" destId="{49985CE2-C5A5-4A30-A80C-08B1EBC5D293}" srcOrd="1" destOrd="0" parTransId="{46A609A2-4CA0-48F5-B873-FBC5E8D4C666}" sibTransId="{A625EC71-27F7-42FC-B979-CFB6A3C395FA}"/>
    <dgm:cxn modelId="{587FAC4E-675D-494C-BAA7-BE18D1A054EF}" type="presParOf" srcId="{277AD82A-0243-4666-B40E-2F23D277A744}" destId="{61401A3B-429A-44B1-8158-DA2905F2205C}" srcOrd="0" destOrd="0" presId="urn:microsoft.com/office/officeart/2008/layout/VerticalCurvedList"/>
    <dgm:cxn modelId="{1B76156A-534C-4062-B12B-A1F904411C9F}" type="presParOf" srcId="{61401A3B-429A-44B1-8158-DA2905F2205C}" destId="{0D5B5F01-D03E-4FF4-907C-00BB03B4EC61}" srcOrd="0" destOrd="0" presId="urn:microsoft.com/office/officeart/2008/layout/VerticalCurvedList"/>
    <dgm:cxn modelId="{7A96EFBC-1E1D-4FB6-BF8F-1922C2A5578D}" type="presParOf" srcId="{0D5B5F01-D03E-4FF4-907C-00BB03B4EC61}" destId="{EE6CC6DC-3BF7-4AC5-B8AF-F79A1D1C28EC}" srcOrd="0" destOrd="0" presId="urn:microsoft.com/office/officeart/2008/layout/VerticalCurvedList"/>
    <dgm:cxn modelId="{D04D4FEE-E637-4B8A-B645-70061F51E226}" type="presParOf" srcId="{0D5B5F01-D03E-4FF4-907C-00BB03B4EC61}" destId="{22D3E180-FB37-4148-9B11-9293B96A714D}" srcOrd="1" destOrd="0" presId="urn:microsoft.com/office/officeart/2008/layout/VerticalCurvedList"/>
    <dgm:cxn modelId="{A9F640CF-D6AB-42F7-8740-32362EC74C99}" type="presParOf" srcId="{0D5B5F01-D03E-4FF4-907C-00BB03B4EC61}" destId="{9FE6B6D7-DAD7-45E2-A3DC-0F2F1827FEAC}" srcOrd="2" destOrd="0" presId="urn:microsoft.com/office/officeart/2008/layout/VerticalCurvedList"/>
    <dgm:cxn modelId="{55CFAE64-BDCC-4A8F-8469-FD76F1931749}" type="presParOf" srcId="{0D5B5F01-D03E-4FF4-907C-00BB03B4EC61}" destId="{E3E8455E-6B8A-47E7-A4AE-6E786D74C85C}" srcOrd="3" destOrd="0" presId="urn:microsoft.com/office/officeart/2008/layout/VerticalCurvedList"/>
    <dgm:cxn modelId="{8BEB862B-5B99-4359-981F-9BCCEC78E234}" type="presParOf" srcId="{61401A3B-429A-44B1-8158-DA2905F2205C}" destId="{98146FEA-F056-482A-A6B2-1921ADE54D1E}" srcOrd="1" destOrd="0" presId="urn:microsoft.com/office/officeart/2008/layout/VerticalCurvedList"/>
    <dgm:cxn modelId="{E805F81F-A542-4ACD-B618-8C1EF09847AA}" type="presParOf" srcId="{61401A3B-429A-44B1-8158-DA2905F2205C}" destId="{6F2A3E30-EE10-44E5-8613-D5A7B66552A2}" srcOrd="2" destOrd="0" presId="urn:microsoft.com/office/officeart/2008/layout/VerticalCurvedList"/>
    <dgm:cxn modelId="{CF4D7B72-ADD5-4E76-B972-A42E99EB96B2}" type="presParOf" srcId="{6F2A3E30-EE10-44E5-8613-D5A7B66552A2}" destId="{97C6B773-1395-4796-BD23-818E8C9DDFC6}" srcOrd="0" destOrd="0" presId="urn:microsoft.com/office/officeart/2008/layout/VerticalCurvedList"/>
    <dgm:cxn modelId="{71C35A5D-33E0-412B-AC91-B1761523A006}" type="presParOf" srcId="{61401A3B-429A-44B1-8158-DA2905F2205C}" destId="{B7EF1F0C-4F74-4170-8B5B-9DFF1DB1AB62}" srcOrd="3" destOrd="0" presId="urn:microsoft.com/office/officeart/2008/layout/VerticalCurvedList"/>
    <dgm:cxn modelId="{E1FAF963-1014-4A1F-84BD-13C611160F23}" type="presParOf" srcId="{61401A3B-429A-44B1-8158-DA2905F2205C}" destId="{A47FA25F-65B4-4288-B1D6-2A6ADAB728C7}" srcOrd="4" destOrd="0" presId="urn:microsoft.com/office/officeart/2008/layout/VerticalCurvedList"/>
    <dgm:cxn modelId="{90BCCF2F-5ED5-49F2-9EEB-5AF5F9F9FCB8}" type="presParOf" srcId="{A47FA25F-65B4-4288-B1D6-2A6ADAB728C7}" destId="{3C51A3DD-1D61-4D8F-93AA-17F208D937D8}" srcOrd="0" destOrd="0" presId="urn:microsoft.com/office/officeart/2008/layout/VerticalCurvedList"/>
    <dgm:cxn modelId="{4ACEAA02-4FD3-4D87-BE0F-FDDF4FFD89E1}" type="presParOf" srcId="{61401A3B-429A-44B1-8158-DA2905F2205C}" destId="{31E190AF-AC64-4B30-A7A1-E30A15904CBC}" srcOrd="5" destOrd="0" presId="urn:microsoft.com/office/officeart/2008/layout/VerticalCurvedList"/>
    <dgm:cxn modelId="{B290405A-655D-4E12-ABFE-7DAF4F419AD9}" type="presParOf" srcId="{61401A3B-429A-44B1-8158-DA2905F2205C}" destId="{85C0CC93-13F8-4ED1-8DC3-7959B021FA62}" srcOrd="6" destOrd="0" presId="urn:microsoft.com/office/officeart/2008/layout/VerticalCurvedList"/>
    <dgm:cxn modelId="{3E4C8C6B-0AFB-4AD8-997A-DE5D7B9823A0}" type="presParOf" srcId="{85C0CC93-13F8-4ED1-8DC3-7959B021FA62}" destId="{E077E8EE-804B-42EC-9C79-20011B9A5A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B99686-E7B8-4C1D-8C64-BAAD0FD07B93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5A464249-D37C-4436-B8EF-021FF65AC89F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dirty="0" smtClean="0"/>
            <a:t>Допомога безпритульним тваринам</a:t>
          </a:r>
          <a:endParaRPr lang="uk-UA" dirty="0"/>
        </a:p>
      </dgm:t>
    </dgm:pt>
    <dgm:pt modelId="{A18D5B90-11E3-4E89-9741-246D19A6932A}" type="parTrans" cxnId="{804B3198-B417-42F7-8C4A-F588057C2FE2}">
      <dgm:prSet/>
      <dgm:spPr/>
      <dgm:t>
        <a:bodyPr/>
        <a:lstStyle/>
        <a:p>
          <a:endParaRPr lang="uk-UA"/>
        </a:p>
      </dgm:t>
    </dgm:pt>
    <dgm:pt modelId="{D2FC07A2-E260-4963-8FAB-332525DB621E}" type="sibTrans" cxnId="{804B3198-B417-42F7-8C4A-F588057C2FE2}">
      <dgm:prSet/>
      <dgm:spPr>
        <a:ln>
          <a:solidFill>
            <a:schemeClr val="accent6"/>
          </a:solidFill>
        </a:ln>
      </dgm:spPr>
      <dgm:t>
        <a:bodyPr/>
        <a:lstStyle/>
        <a:p>
          <a:endParaRPr lang="uk-UA"/>
        </a:p>
      </dgm:t>
    </dgm:pt>
    <dgm:pt modelId="{40B8239B-AE13-4AD4-AB02-CCB4A3503943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dirty="0" smtClean="0"/>
            <a:t>Пізнання та подальше вирішення проблем з цього напряму</a:t>
          </a:r>
          <a:endParaRPr lang="uk-UA" dirty="0"/>
        </a:p>
      </dgm:t>
    </dgm:pt>
    <dgm:pt modelId="{AE06730C-3A66-4A23-86A5-174B24AE8079}" type="parTrans" cxnId="{DFB99454-09EA-411A-9184-D5CE699C9BB5}">
      <dgm:prSet/>
      <dgm:spPr/>
      <dgm:t>
        <a:bodyPr/>
        <a:lstStyle/>
        <a:p>
          <a:endParaRPr lang="uk-UA"/>
        </a:p>
      </dgm:t>
    </dgm:pt>
    <dgm:pt modelId="{4E3A7E54-E5E4-496C-AE59-2900653038B0}" type="sibTrans" cxnId="{DFB99454-09EA-411A-9184-D5CE699C9BB5}">
      <dgm:prSet/>
      <dgm:spPr/>
      <dgm:t>
        <a:bodyPr/>
        <a:lstStyle/>
        <a:p>
          <a:endParaRPr lang="uk-UA"/>
        </a:p>
      </dgm:t>
    </dgm:pt>
    <dgm:pt modelId="{3AFBA300-A600-43A7-83C1-484B925017AA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dirty="0" smtClean="0"/>
            <a:t>Інформатизація суспільства щодо нагальності вирішення</a:t>
          </a:r>
          <a:endParaRPr lang="uk-UA" dirty="0"/>
        </a:p>
      </dgm:t>
    </dgm:pt>
    <dgm:pt modelId="{AC520613-E8F0-4C22-9FAE-94963DA4E7D3}" type="parTrans" cxnId="{65EC7084-EED2-47A4-B14F-434FAE0D1D5E}">
      <dgm:prSet/>
      <dgm:spPr/>
      <dgm:t>
        <a:bodyPr/>
        <a:lstStyle/>
        <a:p>
          <a:endParaRPr lang="uk-UA"/>
        </a:p>
      </dgm:t>
    </dgm:pt>
    <dgm:pt modelId="{38BEBF51-CD0B-40C7-A6FB-57236D3B1B50}" type="sibTrans" cxnId="{65EC7084-EED2-47A4-B14F-434FAE0D1D5E}">
      <dgm:prSet/>
      <dgm:spPr/>
      <dgm:t>
        <a:bodyPr/>
        <a:lstStyle/>
        <a:p>
          <a:endParaRPr lang="uk-UA"/>
        </a:p>
      </dgm:t>
    </dgm:pt>
    <dgm:pt modelId="{A1DA02EA-BFB5-4160-9EFD-B68BB3DD8DBD}" type="pres">
      <dgm:prSet presAssocID="{82B99686-E7B8-4C1D-8C64-BAAD0FD07B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5A685EC-E84A-4852-92AE-42F985A2E340}" type="pres">
      <dgm:prSet presAssocID="{82B99686-E7B8-4C1D-8C64-BAAD0FD07B93}" presName="Name1" presStyleCnt="0"/>
      <dgm:spPr/>
    </dgm:pt>
    <dgm:pt modelId="{859CC35F-581F-4452-A598-969056598D77}" type="pres">
      <dgm:prSet presAssocID="{82B99686-E7B8-4C1D-8C64-BAAD0FD07B93}" presName="cycle" presStyleCnt="0"/>
      <dgm:spPr/>
    </dgm:pt>
    <dgm:pt modelId="{4729F622-9B5B-40A7-A48E-D3B9FA499175}" type="pres">
      <dgm:prSet presAssocID="{82B99686-E7B8-4C1D-8C64-BAAD0FD07B93}" presName="srcNode" presStyleLbl="node1" presStyleIdx="0" presStyleCnt="3"/>
      <dgm:spPr/>
    </dgm:pt>
    <dgm:pt modelId="{DF1E2EED-3598-494E-BA96-9EF9BB56030E}" type="pres">
      <dgm:prSet presAssocID="{82B99686-E7B8-4C1D-8C64-BAAD0FD07B93}" presName="conn" presStyleLbl="parChTrans1D2" presStyleIdx="0" presStyleCnt="1"/>
      <dgm:spPr/>
      <dgm:t>
        <a:bodyPr/>
        <a:lstStyle/>
        <a:p>
          <a:endParaRPr lang="ru-RU"/>
        </a:p>
      </dgm:t>
    </dgm:pt>
    <dgm:pt modelId="{7A19DCAF-90A5-4CBE-AF18-917A032C7C03}" type="pres">
      <dgm:prSet presAssocID="{82B99686-E7B8-4C1D-8C64-BAAD0FD07B93}" presName="extraNode" presStyleLbl="node1" presStyleIdx="0" presStyleCnt="3"/>
      <dgm:spPr/>
    </dgm:pt>
    <dgm:pt modelId="{D1C40946-4019-423D-A3E6-80FF5A6570F9}" type="pres">
      <dgm:prSet presAssocID="{82B99686-E7B8-4C1D-8C64-BAAD0FD07B93}" presName="dstNode" presStyleLbl="node1" presStyleIdx="0" presStyleCnt="3"/>
      <dgm:spPr/>
    </dgm:pt>
    <dgm:pt modelId="{6DC5A684-57B3-4709-9C7D-DF74973A5CB9}" type="pres">
      <dgm:prSet presAssocID="{5A464249-D37C-4436-B8EF-021FF65AC89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0626D1-3E4C-4C22-B76E-F74FBDDE9E61}" type="pres">
      <dgm:prSet presAssocID="{5A464249-D37C-4436-B8EF-021FF65AC89F}" presName="accent_1" presStyleCnt="0"/>
      <dgm:spPr/>
    </dgm:pt>
    <dgm:pt modelId="{CFB8E076-057D-4973-B76E-28C6527E445D}" type="pres">
      <dgm:prSet presAssocID="{5A464249-D37C-4436-B8EF-021FF65AC89F}" presName="accentRepeatNode" presStyleLbl="solidFgAcc1" presStyleIdx="0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</dgm:pt>
    <dgm:pt modelId="{1F1CD463-1A27-4EF0-B8E0-133DB48B9EAA}" type="pres">
      <dgm:prSet presAssocID="{40B8239B-AE13-4AD4-AB02-CCB4A350394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F6BC7-55A4-4547-9298-AE790951A5AB}" type="pres">
      <dgm:prSet presAssocID="{40B8239B-AE13-4AD4-AB02-CCB4A3503943}" presName="accent_2" presStyleCnt="0"/>
      <dgm:spPr/>
    </dgm:pt>
    <dgm:pt modelId="{B18784CD-2DBC-4577-B765-A527067509C6}" type="pres">
      <dgm:prSet presAssocID="{40B8239B-AE13-4AD4-AB02-CCB4A3503943}" presName="accentRepeatNode" presStyleLbl="solidFgAcc1" presStyleIdx="1" presStyleCnt="3" custLinFactNeighborX="-9822" custLinFactNeighborY="-4992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</dgm:pt>
    <dgm:pt modelId="{D15EA0F5-667A-4525-A4C3-5163911FFB0C}" type="pres">
      <dgm:prSet presAssocID="{3AFBA300-A600-43A7-83C1-484B925017A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F964E-C843-444A-B6CF-8DD9DB2F0AF8}" type="pres">
      <dgm:prSet presAssocID="{3AFBA300-A600-43A7-83C1-484B925017AA}" presName="accent_3" presStyleCnt="0"/>
      <dgm:spPr/>
    </dgm:pt>
    <dgm:pt modelId="{1303176A-E9C6-4EB6-AF86-97DA25FD7F1E}" type="pres">
      <dgm:prSet presAssocID="{3AFBA300-A600-43A7-83C1-484B925017AA}" presName="accentRepeatNode" presStyleLbl="solidFgAcc1" presStyleIdx="2" presStyleCnt="3" custLinFactNeighborX="-5880" custLinFactNeighborY="-13072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00B050"/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DFB99454-09EA-411A-9184-D5CE699C9BB5}" srcId="{82B99686-E7B8-4C1D-8C64-BAAD0FD07B93}" destId="{40B8239B-AE13-4AD4-AB02-CCB4A3503943}" srcOrd="1" destOrd="0" parTransId="{AE06730C-3A66-4A23-86A5-174B24AE8079}" sibTransId="{4E3A7E54-E5E4-496C-AE59-2900653038B0}"/>
    <dgm:cxn modelId="{65EC7084-EED2-47A4-B14F-434FAE0D1D5E}" srcId="{82B99686-E7B8-4C1D-8C64-BAAD0FD07B93}" destId="{3AFBA300-A600-43A7-83C1-484B925017AA}" srcOrd="2" destOrd="0" parTransId="{AC520613-E8F0-4C22-9FAE-94963DA4E7D3}" sibTransId="{38BEBF51-CD0B-40C7-A6FB-57236D3B1B50}"/>
    <dgm:cxn modelId="{39E25360-3D4E-45EE-9577-4593BC777394}" type="presOf" srcId="{5A464249-D37C-4436-B8EF-021FF65AC89F}" destId="{6DC5A684-57B3-4709-9C7D-DF74973A5CB9}" srcOrd="0" destOrd="0" presId="urn:microsoft.com/office/officeart/2008/layout/VerticalCurvedList"/>
    <dgm:cxn modelId="{804B3198-B417-42F7-8C4A-F588057C2FE2}" srcId="{82B99686-E7B8-4C1D-8C64-BAAD0FD07B93}" destId="{5A464249-D37C-4436-B8EF-021FF65AC89F}" srcOrd="0" destOrd="0" parTransId="{A18D5B90-11E3-4E89-9741-246D19A6932A}" sibTransId="{D2FC07A2-E260-4963-8FAB-332525DB621E}"/>
    <dgm:cxn modelId="{10772D0A-C288-4F0C-A4C0-0EFCD5B101E6}" type="presOf" srcId="{40B8239B-AE13-4AD4-AB02-CCB4A3503943}" destId="{1F1CD463-1A27-4EF0-B8E0-133DB48B9EAA}" srcOrd="0" destOrd="0" presId="urn:microsoft.com/office/officeart/2008/layout/VerticalCurvedList"/>
    <dgm:cxn modelId="{C5C91A7C-C8E0-4D7A-B39D-6212A622E1A9}" type="presOf" srcId="{3AFBA300-A600-43A7-83C1-484B925017AA}" destId="{D15EA0F5-667A-4525-A4C3-5163911FFB0C}" srcOrd="0" destOrd="0" presId="urn:microsoft.com/office/officeart/2008/layout/VerticalCurvedList"/>
    <dgm:cxn modelId="{0FC1D515-F035-41FD-B1C8-B28963526603}" type="presOf" srcId="{D2FC07A2-E260-4963-8FAB-332525DB621E}" destId="{DF1E2EED-3598-494E-BA96-9EF9BB56030E}" srcOrd="0" destOrd="0" presId="urn:microsoft.com/office/officeart/2008/layout/VerticalCurvedList"/>
    <dgm:cxn modelId="{71E3D11B-B8D1-41F3-8886-1D8C897DF1EE}" type="presOf" srcId="{82B99686-E7B8-4C1D-8C64-BAAD0FD07B93}" destId="{A1DA02EA-BFB5-4160-9EFD-B68BB3DD8DBD}" srcOrd="0" destOrd="0" presId="urn:microsoft.com/office/officeart/2008/layout/VerticalCurvedList"/>
    <dgm:cxn modelId="{521E1BE1-54A2-4D87-84D9-9C2CC92DB71B}" type="presParOf" srcId="{A1DA02EA-BFB5-4160-9EFD-B68BB3DD8DBD}" destId="{F5A685EC-E84A-4852-92AE-42F985A2E340}" srcOrd="0" destOrd="0" presId="urn:microsoft.com/office/officeart/2008/layout/VerticalCurvedList"/>
    <dgm:cxn modelId="{A8829BA7-1B8B-4CFC-8552-5B7FE2A3C37B}" type="presParOf" srcId="{F5A685EC-E84A-4852-92AE-42F985A2E340}" destId="{859CC35F-581F-4452-A598-969056598D77}" srcOrd="0" destOrd="0" presId="urn:microsoft.com/office/officeart/2008/layout/VerticalCurvedList"/>
    <dgm:cxn modelId="{6E6C82D2-6BE3-464F-9950-EA2428D5645E}" type="presParOf" srcId="{859CC35F-581F-4452-A598-969056598D77}" destId="{4729F622-9B5B-40A7-A48E-D3B9FA499175}" srcOrd="0" destOrd="0" presId="urn:microsoft.com/office/officeart/2008/layout/VerticalCurvedList"/>
    <dgm:cxn modelId="{6E6B8210-5188-4603-870C-4B864117E47B}" type="presParOf" srcId="{859CC35F-581F-4452-A598-969056598D77}" destId="{DF1E2EED-3598-494E-BA96-9EF9BB56030E}" srcOrd="1" destOrd="0" presId="urn:microsoft.com/office/officeart/2008/layout/VerticalCurvedList"/>
    <dgm:cxn modelId="{8D34D4E6-2DC6-45DC-BFE4-9D58C265028B}" type="presParOf" srcId="{859CC35F-581F-4452-A598-969056598D77}" destId="{7A19DCAF-90A5-4CBE-AF18-917A032C7C03}" srcOrd="2" destOrd="0" presId="urn:microsoft.com/office/officeart/2008/layout/VerticalCurvedList"/>
    <dgm:cxn modelId="{18B517B9-0B22-49F3-A633-E862951856C0}" type="presParOf" srcId="{859CC35F-581F-4452-A598-969056598D77}" destId="{D1C40946-4019-423D-A3E6-80FF5A6570F9}" srcOrd="3" destOrd="0" presId="urn:microsoft.com/office/officeart/2008/layout/VerticalCurvedList"/>
    <dgm:cxn modelId="{A97FA1ED-90D7-46AA-8A52-56734C79C8E1}" type="presParOf" srcId="{F5A685EC-E84A-4852-92AE-42F985A2E340}" destId="{6DC5A684-57B3-4709-9C7D-DF74973A5CB9}" srcOrd="1" destOrd="0" presId="urn:microsoft.com/office/officeart/2008/layout/VerticalCurvedList"/>
    <dgm:cxn modelId="{15C2B6F9-85EB-42A3-8E47-6C338E0DBF29}" type="presParOf" srcId="{F5A685EC-E84A-4852-92AE-42F985A2E340}" destId="{FE0626D1-3E4C-4C22-B76E-F74FBDDE9E61}" srcOrd="2" destOrd="0" presId="urn:microsoft.com/office/officeart/2008/layout/VerticalCurvedList"/>
    <dgm:cxn modelId="{7352B9B4-9366-40F6-8F38-4363CA759160}" type="presParOf" srcId="{FE0626D1-3E4C-4C22-B76E-F74FBDDE9E61}" destId="{CFB8E076-057D-4973-B76E-28C6527E445D}" srcOrd="0" destOrd="0" presId="urn:microsoft.com/office/officeart/2008/layout/VerticalCurvedList"/>
    <dgm:cxn modelId="{4B3F8A65-8B36-4D55-930D-0C4B5C1C009A}" type="presParOf" srcId="{F5A685EC-E84A-4852-92AE-42F985A2E340}" destId="{1F1CD463-1A27-4EF0-B8E0-133DB48B9EAA}" srcOrd="3" destOrd="0" presId="urn:microsoft.com/office/officeart/2008/layout/VerticalCurvedList"/>
    <dgm:cxn modelId="{B74AF2F1-B7E7-4455-9FEE-193A2F31C393}" type="presParOf" srcId="{F5A685EC-E84A-4852-92AE-42F985A2E340}" destId="{833F6BC7-55A4-4547-9298-AE790951A5AB}" srcOrd="4" destOrd="0" presId="urn:microsoft.com/office/officeart/2008/layout/VerticalCurvedList"/>
    <dgm:cxn modelId="{6FC97B7E-E338-45D3-BB2C-4AB5C885CF07}" type="presParOf" srcId="{833F6BC7-55A4-4547-9298-AE790951A5AB}" destId="{B18784CD-2DBC-4577-B765-A527067509C6}" srcOrd="0" destOrd="0" presId="urn:microsoft.com/office/officeart/2008/layout/VerticalCurvedList"/>
    <dgm:cxn modelId="{D5C78916-DFCD-49E8-94FF-8CC8F7B52C77}" type="presParOf" srcId="{F5A685EC-E84A-4852-92AE-42F985A2E340}" destId="{D15EA0F5-667A-4525-A4C3-5163911FFB0C}" srcOrd="5" destOrd="0" presId="urn:microsoft.com/office/officeart/2008/layout/VerticalCurvedList"/>
    <dgm:cxn modelId="{008AA098-24DC-465E-B6CD-BB968991EC15}" type="presParOf" srcId="{F5A685EC-E84A-4852-92AE-42F985A2E340}" destId="{342F964E-C843-444A-B6CF-8DD9DB2F0AF8}" srcOrd="6" destOrd="0" presId="urn:microsoft.com/office/officeart/2008/layout/VerticalCurvedList"/>
    <dgm:cxn modelId="{30D2A43A-9D83-4561-9CD1-BBF098A393ED}" type="presParOf" srcId="{342F964E-C843-444A-B6CF-8DD9DB2F0AF8}" destId="{1303176A-E9C6-4EB6-AF86-97DA25FD7F1E}" srcOrd="0" destOrd="0" presId="urn:microsoft.com/office/officeart/2008/layout/VerticalCurvedList"/>
  </dgm:cxnLst>
  <dgm:bg/>
  <dgm:whole/>
  <dgm:extLst>
    <a:ext uri="{C62137D5-CB1D-491B-B009-E17868A290BF}"/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59E3CA-634A-44D5-8969-76009789D186}" type="datetimeFigureOut">
              <a:rPr lang="x-none"/>
              <a:pPr>
                <a:defRPr/>
              </a:pPr>
              <a:t>11.03.2020</a:t>
            </a:fld>
            <a:endParaRPr lang="x-none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/>
              <a:t>Клацніть, щоб відредагувати стилі зразків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П’ятий рівень</a:t>
            </a:r>
            <a:endParaRPr lang="x-none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0ABB2E-FE0A-42E5-9273-B9F58735A1B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78B8F7-B421-4011-A28B-B29BCB6CC00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Пі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DF43-A569-43E7-B964-262809E28EC9}" type="datetimeFigureOut">
              <a:rPr lang="x-none"/>
              <a:pPr>
                <a:defRPr/>
              </a:pPr>
              <a:t>11.03.2020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FF5D0-2AA5-4F8D-A14E-5C53A98BA7BA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ертикального тексту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FFFC-14BA-409F-9147-1C0779599E9D}" type="datetimeFigureOut">
              <a:rPr lang="x-none"/>
              <a:pPr>
                <a:defRPr/>
              </a:pPr>
              <a:t>11.03.2020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FAE5-CE50-4219-8AF6-356E898B338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ертикального тексту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BAC6-BB0A-4C5C-9011-F1A3E0598548}" type="datetimeFigureOut">
              <a:rPr lang="x-none"/>
              <a:pPr>
                <a:defRPr/>
              </a:pPr>
              <a:t>11.03.2020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5728-2F7E-47C6-B14B-28F71F0D7CD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1FADC-B215-4AAF-A52F-6EE5802E0EF4}" type="datetimeFigureOut">
              <a:rPr lang="x-none"/>
              <a:pPr>
                <a:defRPr/>
              </a:pPr>
              <a:t>11.03.2020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38C6-E62D-4E57-A41C-C5B68289B6B9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тексту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57B8-9B18-45AF-92E8-5C38B8BCD79D}" type="datetimeFigureOut">
              <a:rPr lang="x-none"/>
              <a:pPr>
                <a:defRPr/>
              </a:pPr>
              <a:t>11.03.2020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B7D8-F9AB-4286-A206-3794405B544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вмісту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5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D7078-D834-4058-80EC-F1B1200BF646}" type="datetimeFigureOut">
              <a:rPr lang="x-none"/>
              <a:pPr>
                <a:defRPr/>
              </a:pPr>
              <a:t>11.03.2020</a:t>
            </a:fld>
            <a:endParaRPr lang="x-none"/>
          </a:p>
        </p:txBody>
      </p:sp>
      <p:sp>
        <p:nvSpPr>
          <p:cNvPr id="6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B140-F61D-4BE5-AA26-4CC37C2864B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тексту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5" name="Місце для тексту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7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8E5C-FC27-456A-A499-E5B4CB62CFEA}" type="datetimeFigureOut">
              <a:rPr lang="x-none"/>
              <a:pPr>
                <a:defRPr/>
              </a:pPr>
              <a:t>11.03.2020</a:t>
            </a:fld>
            <a:endParaRPr lang="x-none"/>
          </a:p>
        </p:txBody>
      </p:sp>
      <p:sp>
        <p:nvSpPr>
          <p:cNvPr id="8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B8CB-E880-4B82-AE66-7EC1944536C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1B54-278E-46FD-A6CB-0F87FF7D5F00}" type="datetimeFigureOut">
              <a:rPr lang="x-none"/>
              <a:pPr>
                <a:defRPr/>
              </a:pPr>
              <a:t>11.03.2020</a:t>
            </a:fld>
            <a:endParaRPr lang="x-none"/>
          </a:p>
        </p:txBody>
      </p:sp>
      <p:sp>
        <p:nvSpPr>
          <p:cNvPr id="4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88F0-B253-4386-A7AD-0A8B87FDDB4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9C8B4-1AD7-4706-A307-C113DFA28957}" type="datetimeFigureOut">
              <a:rPr lang="x-none"/>
              <a:pPr>
                <a:defRPr/>
              </a:pPr>
              <a:t>11.03.2020</a:t>
            </a:fld>
            <a:endParaRPr lang="x-none"/>
          </a:p>
        </p:txBody>
      </p:sp>
      <p:sp>
        <p:nvSpPr>
          <p:cNvPr id="3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6226-4D24-4FB4-A5DF-DC53CCB8B53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4" name="Місце для тексту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84E91-B96D-4FB1-9CAF-A36E7F0708AE}" type="datetimeFigureOut">
              <a:rPr lang="x-none"/>
              <a:pPr>
                <a:defRPr/>
              </a:pPr>
              <a:t>11.03.2020</a:t>
            </a:fld>
            <a:endParaRPr lang="x-none"/>
          </a:p>
        </p:txBody>
      </p:sp>
      <p:sp>
        <p:nvSpPr>
          <p:cNvPr id="6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7FC87-5983-4DB8-AAFC-5EBC9A147EF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x-none"/>
          </a:p>
        </p:txBody>
      </p:sp>
      <p:sp>
        <p:nvSpPr>
          <p:cNvPr id="3" name="Місце для зображення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Місце для тексту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6651-B9E7-44F9-8010-11F3561777EE}" type="datetimeFigureOut">
              <a:rPr lang="x-none"/>
              <a:pPr>
                <a:defRPr/>
              </a:pPr>
              <a:t>11.03.2020</a:t>
            </a:fld>
            <a:endParaRPr lang="x-none"/>
          </a:p>
        </p:txBody>
      </p:sp>
      <p:sp>
        <p:nvSpPr>
          <p:cNvPr id="6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D2B9-1C00-44C7-9845-BDBF6FD3893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Клацніть, щоб редагувати стиль зразка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Клацніть, щоб відредагувати стилі зразків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ru-RU" smtClean="0"/>
          </a:p>
        </p:txBody>
      </p:sp>
      <p:sp>
        <p:nvSpPr>
          <p:cNvPr id="4" name="Місце для дати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AAC424-6121-4756-8439-77ABCD5CD694}" type="datetimeFigureOut">
              <a:rPr lang="x-none"/>
              <a:pPr>
                <a:defRPr/>
              </a:pPr>
              <a:t>11.03.2020</a:t>
            </a:fld>
            <a:endParaRPr lang="x-none"/>
          </a:p>
        </p:txBody>
      </p:sp>
      <p:sp>
        <p:nvSpPr>
          <p:cNvPr id="5" name="Місце для нижнього колонтитула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Місце для номера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E2FBB-68F4-4829-97EB-1E2B077B7744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915"/>
            <a:ext cx="9880208" cy="111134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B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#</a:t>
            </a:r>
            <a:r>
              <a:rPr lang="uk-UA" dirty="0" err="1">
                <a:solidFill>
                  <a:schemeClr val="bg1"/>
                </a:solidFill>
                <a:latin typeface="Impact" panose="020B0806030902050204" pitchFamily="34" charset="0"/>
              </a:rPr>
              <a:t>РобитиДобріСправиЛегко</a:t>
            </a:r>
            <a:endParaRPr lang="x-none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340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12913" y="4251325"/>
            <a:ext cx="9144000" cy="2474913"/>
          </a:xfrm>
        </p:spPr>
        <p:txBody>
          <a:bodyPr/>
          <a:lstStyle/>
          <a:p>
            <a:pPr algn="r" eaLnBrk="1" hangingPunct="1"/>
            <a:r>
              <a:rPr lang="uk-UA" sz="1800" smtClean="0">
                <a:latin typeface="Times New Roman" pitchFamily="18" charset="0"/>
              </a:rPr>
              <a:t>Виконали:</a:t>
            </a:r>
          </a:p>
          <a:p>
            <a:pPr algn="r" eaLnBrk="1" hangingPunct="1"/>
            <a:r>
              <a:rPr lang="uk-UA" sz="1800" smtClean="0">
                <a:latin typeface="Times New Roman" pitchFamily="18" charset="0"/>
              </a:rPr>
              <a:t>учні 6-Б класу</a:t>
            </a:r>
          </a:p>
          <a:p>
            <a:pPr algn="r" eaLnBrk="1" hangingPunct="1"/>
            <a:r>
              <a:rPr lang="uk-UA" sz="1800" smtClean="0">
                <a:latin typeface="Times New Roman" pitchFamily="18" charset="0"/>
              </a:rPr>
              <a:t>Харківської гімназії №55</a:t>
            </a:r>
          </a:p>
          <a:p>
            <a:pPr algn="r" eaLnBrk="1" hangingPunct="1"/>
            <a:r>
              <a:rPr lang="uk-UA" sz="1800" smtClean="0">
                <a:latin typeface="Times New Roman" pitchFamily="18" charset="0"/>
              </a:rPr>
              <a:t>Лобова Олександра, Таратута Ростислав,</a:t>
            </a:r>
          </a:p>
          <a:p>
            <a:pPr algn="r" eaLnBrk="1" hangingPunct="1"/>
            <a:r>
              <a:rPr lang="uk-UA" sz="1800" smtClean="0">
                <a:latin typeface="Times New Roman" pitchFamily="18" charset="0"/>
              </a:rPr>
              <a:t>Чупріна Анастасія, Яндола Евеліна</a:t>
            </a:r>
          </a:p>
          <a:p>
            <a:pPr algn="r" eaLnBrk="1" hangingPunct="1"/>
            <a:r>
              <a:rPr lang="uk-UA" sz="1800" smtClean="0">
                <a:latin typeface="Times New Roman" pitchFamily="18" charset="0"/>
              </a:rPr>
              <a:t>Куратор: Щиголь Тетяна Миколаївна, класний керівник 6-Б класу</a:t>
            </a:r>
            <a:endParaRPr lang="ru-RU" sz="1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77394" y="402416"/>
            <a:ext cx="10515600" cy="80249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Impact" panose="020B0806030902050204" pitchFamily="34" charset="0"/>
              </a:rPr>
              <a:t>Використані джерела та посилання</a:t>
            </a:r>
            <a:endParaRPr lang="x-none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4580" name="Групувати 31"/>
          <p:cNvGrpSpPr>
            <a:grpSpLocks/>
          </p:cNvGrpSpPr>
          <p:nvPr/>
        </p:nvGrpSpPr>
        <p:grpSpPr bwMode="auto">
          <a:xfrm>
            <a:off x="269875" y="1404938"/>
            <a:ext cx="11922125" cy="5322887"/>
            <a:chOff x="269823" y="1385132"/>
            <a:chExt cx="11922177" cy="5322966"/>
          </a:xfrm>
        </p:grpSpPr>
        <p:grpSp>
          <p:nvGrpSpPr>
            <p:cNvPr id="24588" name="Групувати 10"/>
            <p:cNvGrpSpPr>
              <a:grpSpLocks/>
            </p:cNvGrpSpPr>
            <p:nvPr/>
          </p:nvGrpSpPr>
          <p:grpSpPr bwMode="auto">
            <a:xfrm>
              <a:off x="269823" y="4933776"/>
              <a:ext cx="838200" cy="1774322"/>
              <a:chOff x="0" y="5083678"/>
              <a:chExt cx="838200" cy="1774322"/>
            </a:xfrm>
          </p:grpSpPr>
          <p:pic>
            <p:nvPicPr>
              <p:cNvPr id="12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  <p:pic>
            <p:nvPicPr>
              <p:cNvPr id="13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</p:grpSp>
        <p:grpSp>
          <p:nvGrpSpPr>
            <p:cNvPr id="24589" name="Групувати 16"/>
            <p:cNvGrpSpPr>
              <a:grpSpLocks/>
            </p:cNvGrpSpPr>
            <p:nvPr/>
          </p:nvGrpSpPr>
          <p:grpSpPr bwMode="auto">
            <a:xfrm>
              <a:off x="269823" y="1385132"/>
              <a:ext cx="838200" cy="1774322"/>
              <a:chOff x="0" y="5083678"/>
              <a:chExt cx="838200" cy="1774322"/>
            </a:xfrm>
          </p:grpSpPr>
          <p:pic>
            <p:nvPicPr>
              <p:cNvPr id="18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  <p:pic>
            <p:nvPicPr>
              <p:cNvPr id="19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</p:grpSp>
        <p:grpSp>
          <p:nvGrpSpPr>
            <p:cNvPr id="24590" name="Групувати 19"/>
            <p:cNvGrpSpPr>
              <a:grpSpLocks/>
            </p:cNvGrpSpPr>
            <p:nvPr/>
          </p:nvGrpSpPr>
          <p:grpSpPr bwMode="auto">
            <a:xfrm>
              <a:off x="269823" y="3159454"/>
              <a:ext cx="838200" cy="1774322"/>
              <a:chOff x="0" y="5083678"/>
              <a:chExt cx="838200" cy="1774322"/>
            </a:xfrm>
          </p:grpSpPr>
          <p:pic>
            <p:nvPicPr>
              <p:cNvPr id="21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  <p:pic>
            <p:nvPicPr>
              <p:cNvPr id="22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</p:grpSp>
        <p:grpSp>
          <p:nvGrpSpPr>
            <p:cNvPr id="24591" name="Групувати 13"/>
            <p:cNvGrpSpPr>
              <a:grpSpLocks/>
            </p:cNvGrpSpPr>
            <p:nvPr/>
          </p:nvGrpSpPr>
          <p:grpSpPr bwMode="auto">
            <a:xfrm>
              <a:off x="11353800" y="1385132"/>
              <a:ext cx="838200" cy="5322966"/>
              <a:chOff x="11083977" y="1272907"/>
              <a:chExt cx="838200" cy="5322966"/>
            </a:xfrm>
          </p:grpSpPr>
          <p:grpSp>
            <p:nvGrpSpPr>
              <p:cNvPr id="24592" name="Групувати 22"/>
              <p:cNvGrpSpPr>
                <a:grpSpLocks/>
              </p:cNvGrpSpPr>
              <p:nvPr/>
            </p:nvGrpSpPr>
            <p:grpSpPr bwMode="auto">
              <a:xfrm>
                <a:off x="11083977" y="4821551"/>
                <a:ext cx="838200" cy="1774322"/>
                <a:chOff x="0" y="5083678"/>
                <a:chExt cx="838200" cy="1774322"/>
              </a:xfrm>
            </p:grpSpPr>
            <p:pic>
              <p:nvPicPr>
                <p:cNvPr id="24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  <p:pic>
              <p:nvPicPr>
                <p:cNvPr id="25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</p:grpSp>
          <p:grpSp>
            <p:nvGrpSpPr>
              <p:cNvPr id="24593" name="Групувати 25"/>
              <p:cNvGrpSpPr>
                <a:grpSpLocks/>
              </p:cNvGrpSpPr>
              <p:nvPr/>
            </p:nvGrpSpPr>
            <p:grpSpPr bwMode="auto">
              <a:xfrm>
                <a:off x="11083977" y="1272907"/>
                <a:ext cx="838200" cy="1774322"/>
                <a:chOff x="0" y="5083678"/>
                <a:chExt cx="838200" cy="1774322"/>
              </a:xfrm>
            </p:grpSpPr>
            <p:pic>
              <p:nvPicPr>
                <p:cNvPr id="27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  <p:pic>
              <p:nvPicPr>
                <p:cNvPr id="28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</p:grpSp>
          <p:grpSp>
            <p:nvGrpSpPr>
              <p:cNvPr id="24594" name="Групувати 28"/>
              <p:cNvGrpSpPr>
                <a:grpSpLocks/>
              </p:cNvGrpSpPr>
              <p:nvPr/>
            </p:nvGrpSpPr>
            <p:grpSpPr bwMode="auto">
              <a:xfrm>
                <a:off x="11083977" y="3047229"/>
                <a:ext cx="838200" cy="1774322"/>
                <a:chOff x="0" y="5083678"/>
                <a:chExt cx="838200" cy="1774322"/>
              </a:xfrm>
            </p:grpSpPr>
            <p:pic>
              <p:nvPicPr>
                <p:cNvPr id="30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  <p:pic>
              <p:nvPicPr>
                <p:cNvPr id="31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</p:grpSp>
        </p:grpSp>
      </p:grpSp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1857375" y="1441450"/>
            <a:ext cx="36242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uk-UA" sz="2400">
                <a:latin typeface="Calibri" pitchFamily="34" charset="0"/>
              </a:rPr>
              <a:t>Наші сторінки в інстаграм:</a:t>
            </a:r>
          </a:p>
          <a:p>
            <a:pPr algn="just"/>
            <a:endParaRPr lang="ru-RU" sz="2400">
              <a:latin typeface="Calibri" pitchFamily="34" charset="0"/>
            </a:endParaRPr>
          </a:p>
        </p:txBody>
      </p:sp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5764213" y="1481138"/>
            <a:ext cx="6078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uk-UA" sz="2400">
                <a:latin typeface="Calibri" pitchFamily="34" charset="0"/>
              </a:rPr>
              <a:t>Офіційна сторінка притулку «</a:t>
            </a:r>
            <a:r>
              <a:rPr lang="ru-RU" sz="2400">
                <a:latin typeface="Calibri" pitchFamily="34" charset="0"/>
              </a:rPr>
              <a:t>Домовёнок</a:t>
            </a:r>
            <a:r>
              <a:rPr lang="uk-UA" sz="2400">
                <a:latin typeface="Calibri" pitchFamily="34" charset="0"/>
              </a:rPr>
              <a:t>»:</a:t>
            </a:r>
          </a:p>
          <a:p>
            <a:pPr algn="just"/>
            <a:endParaRPr lang="ru-RU" sz="2400">
              <a:latin typeface="Calibri" pitchFamily="34" charset="0"/>
            </a:endParaRPr>
          </a:p>
        </p:txBody>
      </p:sp>
      <p:pic>
        <p:nvPicPr>
          <p:cNvPr id="24583" name="Picture 27" descr="изображение_viber_2020-01-27_11-54-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12925"/>
            <a:ext cx="26543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30" descr="изображение_viber_2020-01-27_12-02-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9813" y="1843088"/>
            <a:ext cx="2633662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31" descr="изображение_viber_2020-01-27_12-02-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2638" y="1946275"/>
            <a:ext cx="2459037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32" descr="изображение_viber_2020-01-27_12-02-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53575" y="1997075"/>
            <a:ext cx="263842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33" descr="изображение_viber_2020-01-27_11-54-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1847850"/>
            <a:ext cx="30003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990"/>
            <a:ext cx="10515600" cy="802493"/>
          </a:xfrm>
          <a:prstGeom prst="round2DiagRect">
            <a:avLst/>
          </a:prstGeom>
          <a:solidFill>
            <a:srgbClr val="00B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Impact" panose="020B0806030902050204" pitchFamily="34" charset="0"/>
              </a:rPr>
              <a:t>Актуалізація роботи</a:t>
            </a:r>
            <a:endParaRPr lang="x-none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5364" name="Групувати 13"/>
          <p:cNvGrpSpPr>
            <a:grpSpLocks/>
          </p:cNvGrpSpPr>
          <p:nvPr/>
        </p:nvGrpSpPr>
        <p:grpSpPr bwMode="auto">
          <a:xfrm>
            <a:off x="269875" y="1385888"/>
            <a:ext cx="11922125" cy="5322887"/>
            <a:chOff x="269823" y="1385132"/>
            <a:chExt cx="11922177" cy="5322966"/>
          </a:xfrm>
        </p:grpSpPr>
        <p:grpSp>
          <p:nvGrpSpPr>
            <p:cNvPr id="15367" name="Групувати 14"/>
            <p:cNvGrpSpPr>
              <a:grpSpLocks/>
            </p:cNvGrpSpPr>
            <p:nvPr/>
          </p:nvGrpSpPr>
          <p:grpSpPr bwMode="auto">
            <a:xfrm>
              <a:off x="269823" y="4933776"/>
              <a:ext cx="838200" cy="1774322"/>
              <a:chOff x="0" y="5083678"/>
              <a:chExt cx="838200" cy="1774322"/>
            </a:xfrm>
          </p:grpSpPr>
          <p:pic>
            <p:nvPicPr>
              <p:cNvPr id="32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33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/>
            </p:spPr>
          </p:pic>
        </p:grpSp>
        <p:grpSp>
          <p:nvGrpSpPr>
            <p:cNvPr id="15368" name="Групувати 15"/>
            <p:cNvGrpSpPr>
              <a:grpSpLocks/>
            </p:cNvGrpSpPr>
            <p:nvPr/>
          </p:nvGrpSpPr>
          <p:grpSpPr bwMode="auto">
            <a:xfrm>
              <a:off x="269823" y="1385132"/>
              <a:ext cx="838200" cy="1774322"/>
              <a:chOff x="0" y="5083678"/>
              <a:chExt cx="838200" cy="1774322"/>
            </a:xfrm>
          </p:grpSpPr>
          <p:pic>
            <p:nvPicPr>
              <p:cNvPr id="30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31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/>
            </p:spPr>
          </p:pic>
        </p:grpSp>
        <p:grpSp>
          <p:nvGrpSpPr>
            <p:cNvPr id="15369" name="Групувати 16"/>
            <p:cNvGrpSpPr>
              <a:grpSpLocks/>
            </p:cNvGrpSpPr>
            <p:nvPr/>
          </p:nvGrpSpPr>
          <p:grpSpPr bwMode="auto">
            <a:xfrm>
              <a:off x="269823" y="3159454"/>
              <a:ext cx="838200" cy="1774322"/>
              <a:chOff x="0" y="5083678"/>
              <a:chExt cx="838200" cy="1774322"/>
            </a:xfrm>
          </p:grpSpPr>
          <p:pic>
            <p:nvPicPr>
              <p:cNvPr id="28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29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/>
            </p:spPr>
          </p:pic>
        </p:grpSp>
        <p:grpSp>
          <p:nvGrpSpPr>
            <p:cNvPr id="15370" name="Групувати 17"/>
            <p:cNvGrpSpPr>
              <a:grpSpLocks/>
            </p:cNvGrpSpPr>
            <p:nvPr/>
          </p:nvGrpSpPr>
          <p:grpSpPr bwMode="auto">
            <a:xfrm>
              <a:off x="11353800" y="1385132"/>
              <a:ext cx="838200" cy="5322966"/>
              <a:chOff x="11083977" y="1272907"/>
              <a:chExt cx="838200" cy="5322966"/>
            </a:xfrm>
          </p:grpSpPr>
          <p:grpSp>
            <p:nvGrpSpPr>
              <p:cNvPr id="15371" name="Групувати 18"/>
              <p:cNvGrpSpPr>
                <a:grpSpLocks/>
              </p:cNvGrpSpPr>
              <p:nvPr/>
            </p:nvGrpSpPr>
            <p:grpSpPr bwMode="auto">
              <a:xfrm>
                <a:off x="11083977" y="4821551"/>
                <a:ext cx="838200" cy="1774322"/>
                <a:chOff x="0" y="5083678"/>
                <a:chExt cx="838200" cy="1774322"/>
              </a:xfrm>
            </p:grpSpPr>
            <p:pic>
              <p:nvPicPr>
                <p:cNvPr id="26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7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</p:grpSp>
          <p:grpSp>
            <p:nvGrpSpPr>
              <p:cNvPr id="15372" name="Групувати 19"/>
              <p:cNvGrpSpPr>
                <a:grpSpLocks/>
              </p:cNvGrpSpPr>
              <p:nvPr/>
            </p:nvGrpSpPr>
            <p:grpSpPr bwMode="auto">
              <a:xfrm>
                <a:off x="11083977" y="1272907"/>
                <a:ext cx="838200" cy="1774322"/>
                <a:chOff x="0" y="5083678"/>
                <a:chExt cx="838200" cy="1774322"/>
              </a:xfrm>
            </p:grpSpPr>
            <p:pic>
              <p:nvPicPr>
                <p:cNvPr id="24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5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</p:grpSp>
          <p:grpSp>
            <p:nvGrpSpPr>
              <p:cNvPr id="15373" name="Групувати 20"/>
              <p:cNvGrpSpPr>
                <a:grpSpLocks/>
              </p:cNvGrpSpPr>
              <p:nvPr/>
            </p:nvGrpSpPr>
            <p:grpSpPr bwMode="auto">
              <a:xfrm>
                <a:off x="11083977" y="3047229"/>
                <a:ext cx="838200" cy="1774322"/>
                <a:chOff x="0" y="5083678"/>
                <a:chExt cx="838200" cy="1774322"/>
              </a:xfrm>
            </p:grpSpPr>
            <p:pic>
              <p:nvPicPr>
                <p:cNvPr id="22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3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</p:grpSp>
        </p:grpSp>
      </p:grpSp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1422400" y="1598613"/>
            <a:ext cx="9710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i="1">
                <a:latin typeface="Calibri" pitchFamily="34" charset="0"/>
              </a:rPr>
              <a:t>Наш проект </a:t>
            </a:r>
            <a:r>
              <a:rPr lang="uk-UA" sz="2400">
                <a:latin typeface="Calibri" pitchFamily="34" charset="0"/>
              </a:rPr>
              <a:t>– це допомога притулку для котів «Домовёнок». </a:t>
            </a:r>
          </a:p>
        </p:txBody>
      </p:sp>
      <p:sp>
        <p:nvSpPr>
          <p:cNvPr id="15366" name="Прямоугольник 2"/>
          <p:cNvSpPr>
            <a:spLocks noChangeArrowheads="1"/>
          </p:cNvSpPr>
          <p:nvPr/>
        </p:nvSpPr>
        <p:spPr bwMode="auto">
          <a:xfrm>
            <a:off x="1328738" y="2265363"/>
            <a:ext cx="10025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Calibri" pitchFamily="34" charset="0"/>
              </a:rPr>
              <a:t>Небайдужі люди намагаються допомагати таким тваринам, підгодовуючи, лікуючи, а головне – шукаючи їм домівки.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990"/>
            <a:ext cx="10515600" cy="802493"/>
          </a:xfrm>
          <a:prstGeom prst="round2DiagRect">
            <a:avLst/>
          </a:prstGeom>
          <a:solidFill>
            <a:srgbClr val="00B050"/>
          </a:solidFill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Impact" panose="020B0806030902050204" pitchFamily="34" charset="0"/>
              </a:rPr>
              <a:t>Мета та задачі проекту</a:t>
            </a:r>
            <a:endParaRPr lang="x-none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1317625" y="1954213"/>
            <a:ext cx="47323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 i="1">
                <a:latin typeface="Calibri" pitchFamily="34" charset="0"/>
              </a:rPr>
              <a:t>Мета</a:t>
            </a:r>
            <a:r>
              <a:rPr lang="uk-UA" sz="2400">
                <a:latin typeface="Calibri" pitchFamily="34" charset="0"/>
              </a:rPr>
              <a:t>: бажання робити добрі справи, надати допомогу тому, хто її потребує.</a:t>
            </a:r>
          </a:p>
        </p:txBody>
      </p:sp>
      <p:sp>
        <p:nvSpPr>
          <p:cNvPr id="17413" name="Прямокутник 8"/>
          <p:cNvSpPr>
            <a:spLocks noChangeArrowheads="1"/>
          </p:cNvSpPr>
          <p:nvPr/>
        </p:nvSpPr>
        <p:spPr bwMode="auto">
          <a:xfrm>
            <a:off x="1317625" y="3552825"/>
            <a:ext cx="5900738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Задачі</a:t>
            </a:r>
            <a:r>
              <a:rPr lang="uk-UA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uk-UA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Допомога безпритульним тваринам; </a:t>
            </a:r>
          </a:p>
          <a:p>
            <a:pPr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uk-UA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Допомога притулку «Домов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ёнок</a:t>
            </a:r>
            <a:r>
              <a:rPr lang="uk-UA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»;</a:t>
            </a:r>
          </a:p>
          <a:p>
            <a:pPr algn="just">
              <a:lnSpc>
                <a:spcPct val="115000"/>
              </a:lnSpc>
              <a:buFont typeface="Wingdings" pitchFamily="2" charset="2"/>
              <a:buChar char="v"/>
            </a:pPr>
            <a:r>
              <a:rPr lang="uk-UA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Залучення учнів нашої гімназії до благодійницької діяльності</a:t>
            </a:r>
            <a:endParaRPr lang="ru-RU" sz="2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7414" name="Групувати 15"/>
          <p:cNvGrpSpPr>
            <a:grpSpLocks/>
          </p:cNvGrpSpPr>
          <p:nvPr/>
        </p:nvGrpSpPr>
        <p:grpSpPr bwMode="auto">
          <a:xfrm>
            <a:off x="269875" y="1385888"/>
            <a:ext cx="11922125" cy="5322887"/>
            <a:chOff x="269823" y="1385132"/>
            <a:chExt cx="11922177" cy="5322966"/>
          </a:xfrm>
        </p:grpSpPr>
        <p:grpSp>
          <p:nvGrpSpPr>
            <p:cNvPr id="17416" name="Групувати 16"/>
            <p:cNvGrpSpPr>
              <a:grpSpLocks/>
            </p:cNvGrpSpPr>
            <p:nvPr/>
          </p:nvGrpSpPr>
          <p:grpSpPr bwMode="auto">
            <a:xfrm>
              <a:off x="269823" y="4933776"/>
              <a:ext cx="838200" cy="1774322"/>
              <a:chOff x="0" y="5083678"/>
              <a:chExt cx="838200" cy="1774322"/>
            </a:xfrm>
          </p:grpSpPr>
          <p:pic>
            <p:nvPicPr>
              <p:cNvPr id="34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  <p:pic>
            <p:nvPicPr>
              <p:cNvPr id="35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</p:grpSp>
        <p:grpSp>
          <p:nvGrpSpPr>
            <p:cNvPr id="17417" name="Групувати 17"/>
            <p:cNvGrpSpPr>
              <a:grpSpLocks/>
            </p:cNvGrpSpPr>
            <p:nvPr/>
          </p:nvGrpSpPr>
          <p:grpSpPr bwMode="auto">
            <a:xfrm>
              <a:off x="269823" y="1385132"/>
              <a:ext cx="838200" cy="1774322"/>
              <a:chOff x="0" y="5083678"/>
              <a:chExt cx="838200" cy="1774322"/>
            </a:xfrm>
          </p:grpSpPr>
          <p:pic>
            <p:nvPicPr>
              <p:cNvPr id="32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  <p:pic>
            <p:nvPicPr>
              <p:cNvPr id="33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</p:grpSp>
        <p:grpSp>
          <p:nvGrpSpPr>
            <p:cNvPr id="17418" name="Групувати 18"/>
            <p:cNvGrpSpPr>
              <a:grpSpLocks/>
            </p:cNvGrpSpPr>
            <p:nvPr/>
          </p:nvGrpSpPr>
          <p:grpSpPr bwMode="auto">
            <a:xfrm>
              <a:off x="269823" y="3159454"/>
              <a:ext cx="838200" cy="1774322"/>
              <a:chOff x="0" y="5083678"/>
              <a:chExt cx="838200" cy="1774322"/>
            </a:xfrm>
          </p:grpSpPr>
          <p:pic>
            <p:nvPicPr>
              <p:cNvPr id="30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  <p:pic>
            <p:nvPicPr>
              <p:cNvPr id="31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</p:grpSp>
        <p:grpSp>
          <p:nvGrpSpPr>
            <p:cNvPr id="17419" name="Групувати 19"/>
            <p:cNvGrpSpPr>
              <a:grpSpLocks/>
            </p:cNvGrpSpPr>
            <p:nvPr/>
          </p:nvGrpSpPr>
          <p:grpSpPr bwMode="auto">
            <a:xfrm>
              <a:off x="11353800" y="1385132"/>
              <a:ext cx="838200" cy="5322966"/>
              <a:chOff x="11083977" y="1272907"/>
              <a:chExt cx="838200" cy="5322966"/>
            </a:xfrm>
          </p:grpSpPr>
          <p:grpSp>
            <p:nvGrpSpPr>
              <p:cNvPr id="17420" name="Групувати 20"/>
              <p:cNvGrpSpPr>
                <a:grpSpLocks/>
              </p:cNvGrpSpPr>
              <p:nvPr/>
            </p:nvGrpSpPr>
            <p:grpSpPr bwMode="auto">
              <a:xfrm>
                <a:off x="11083977" y="4821551"/>
                <a:ext cx="838200" cy="1774322"/>
                <a:chOff x="0" y="5083678"/>
                <a:chExt cx="838200" cy="1774322"/>
              </a:xfrm>
            </p:grpSpPr>
            <p:pic>
              <p:nvPicPr>
                <p:cNvPr id="28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  <p:pic>
              <p:nvPicPr>
                <p:cNvPr id="29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</p:grpSp>
          <p:grpSp>
            <p:nvGrpSpPr>
              <p:cNvPr id="17421" name="Групувати 21"/>
              <p:cNvGrpSpPr>
                <a:grpSpLocks/>
              </p:cNvGrpSpPr>
              <p:nvPr/>
            </p:nvGrpSpPr>
            <p:grpSpPr bwMode="auto">
              <a:xfrm>
                <a:off x="11083977" y="1272907"/>
                <a:ext cx="838200" cy="1774322"/>
                <a:chOff x="0" y="5083678"/>
                <a:chExt cx="838200" cy="1774322"/>
              </a:xfrm>
            </p:grpSpPr>
            <p:pic>
              <p:nvPicPr>
                <p:cNvPr id="26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  <p:pic>
              <p:nvPicPr>
                <p:cNvPr id="27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</p:grpSp>
          <p:grpSp>
            <p:nvGrpSpPr>
              <p:cNvPr id="17422" name="Групувати 22"/>
              <p:cNvGrpSpPr>
                <a:grpSpLocks/>
              </p:cNvGrpSpPr>
              <p:nvPr/>
            </p:nvGrpSpPr>
            <p:grpSpPr bwMode="auto">
              <a:xfrm>
                <a:off x="11083977" y="3047229"/>
                <a:ext cx="838200" cy="1774322"/>
                <a:chOff x="0" y="5083678"/>
                <a:chExt cx="838200" cy="1774322"/>
              </a:xfrm>
            </p:grpSpPr>
            <p:pic>
              <p:nvPicPr>
                <p:cNvPr id="24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  <p:pic>
              <p:nvPicPr>
                <p:cNvPr id="25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</p:grpSp>
        </p:grpSp>
      </p:grpSp>
      <p:pic>
        <p:nvPicPr>
          <p:cNvPr id="36" name="Picture 2" descr="C:\Users\Администратор\Downloads\IMG-00ad83ab52fdcf7d700a2dcd6c7a1bc6-V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4535" r="20930" b="16279"/>
          <a:stretch>
            <a:fillRect/>
          </a:stretch>
        </p:blipFill>
        <p:spPr bwMode="auto">
          <a:xfrm>
            <a:off x="6850754" y="1964502"/>
            <a:ext cx="4023361" cy="391458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838200" y="336990"/>
            <a:ext cx="10515600" cy="80249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Impact" panose="020B0806030902050204" pitchFamily="34" charset="0"/>
              </a:rPr>
              <a:t>Етапи реалізації</a:t>
            </a:r>
            <a:endParaRPr lang="x-none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8436" name="Групувати 10"/>
          <p:cNvGrpSpPr>
            <a:grpSpLocks/>
          </p:cNvGrpSpPr>
          <p:nvPr/>
        </p:nvGrpSpPr>
        <p:grpSpPr bwMode="auto">
          <a:xfrm>
            <a:off x="269875" y="1385888"/>
            <a:ext cx="11922125" cy="5322887"/>
            <a:chOff x="269823" y="1385132"/>
            <a:chExt cx="11922177" cy="5322966"/>
          </a:xfrm>
        </p:grpSpPr>
        <p:grpSp>
          <p:nvGrpSpPr>
            <p:cNvPr id="18448" name="Групувати 11"/>
            <p:cNvGrpSpPr>
              <a:grpSpLocks/>
            </p:cNvGrpSpPr>
            <p:nvPr/>
          </p:nvGrpSpPr>
          <p:grpSpPr bwMode="auto">
            <a:xfrm>
              <a:off x="269823" y="4933776"/>
              <a:ext cx="838200" cy="1774322"/>
              <a:chOff x="0" y="5083678"/>
              <a:chExt cx="838200" cy="1774322"/>
            </a:xfrm>
          </p:grpSpPr>
          <p:pic>
            <p:nvPicPr>
              <p:cNvPr id="29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30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/>
            </p:spPr>
          </p:pic>
        </p:grpSp>
        <p:grpSp>
          <p:nvGrpSpPr>
            <p:cNvPr id="18449" name="Групувати 12"/>
            <p:cNvGrpSpPr>
              <a:grpSpLocks/>
            </p:cNvGrpSpPr>
            <p:nvPr/>
          </p:nvGrpSpPr>
          <p:grpSpPr bwMode="auto">
            <a:xfrm>
              <a:off x="269823" y="1385132"/>
              <a:ext cx="838200" cy="1774322"/>
              <a:chOff x="0" y="5083678"/>
              <a:chExt cx="838200" cy="1774322"/>
            </a:xfrm>
          </p:grpSpPr>
          <p:pic>
            <p:nvPicPr>
              <p:cNvPr id="27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28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/>
            </p:spPr>
          </p:pic>
        </p:grpSp>
        <p:grpSp>
          <p:nvGrpSpPr>
            <p:cNvPr id="18450" name="Групувати 13"/>
            <p:cNvGrpSpPr>
              <a:grpSpLocks/>
            </p:cNvGrpSpPr>
            <p:nvPr/>
          </p:nvGrpSpPr>
          <p:grpSpPr bwMode="auto">
            <a:xfrm>
              <a:off x="269823" y="3159454"/>
              <a:ext cx="838200" cy="1774322"/>
              <a:chOff x="0" y="5083678"/>
              <a:chExt cx="838200" cy="1774322"/>
            </a:xfrm>
          </p:grpSpPr>
          <p:pic>
            <p:nvPicPr>
              <p:cNvPr id="25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26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/>
            </p:spPr>
          </p:pic>
        </p:grpSp>
        <p:grpSp>
          <p:nvGrpSpPr>
            <p:cNvPr id="18451" name="Групувати 14"/>
            <p:cNvGrpSpPr>
              <a:grpSpLocks/>
            </p:cNvGrpSpPr>
            <p:nvPr/>
          </p:nvGrpSpPr>
          <p:grpSpPr bwMode="auto">
            <a:xfrm>
              <a:off x="11353800" y="1385132"/>
              <a:ext cx="838200" cy="5322966"/>
              <a:chOff x="11083977" y="1272907"/>
              <a:chExt cx="838200" cy="5322966"/>
            </a:xfrm>
          </p:grpSpPr>
          <p:grpSp>
            <p:nvGrpSpPr>
              <p:cNvPr id="18452" name="Групувати 15"/>
              <p:cNvGrpSpPr>
                <a:grpSpLocks/>
              </p:cNvGrpSpPr>
              <p:nvPr/>
            </p:nvGrpSpPr>
            <p:grpSpPr bwMode="auto">
              <a:xfrm>
                <a:off x="11083977" y="4821551"/>
                <a:ext cx="838200" cy="1774322"/>
                <a:chOff x="0" y="5083678"/>
                <a:chExt cx="838200" cy="1774322"/>
              </a:xfrm>
            </p:grpSpPr>
            <p:pic>
              <p:nvPicPr>
                <p:cNvPr id="23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4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</p:grpSp>
          <p:grpSp>
            <p:nvGrpSpPr>
              <p:cNvPr id="18453" name="Групувати 16"/>
              <p:cNvGrpSpPr>
                <a:grpSpLocks/>
              </p:cNvGrpSpPr>
              <p:nvPr/>
            </p:nvGrpSpPr>
            <p:grpSpPr bwMode="auto">
              <a:xfrm>
                <a:off x="11083977" y="1272907"/>
                <a:ext cx="838200" cy="1774322"/>
                <a:chOff x="0" y="5083678"/>
                <a:chExt cx="838200" cy="1774322"/>
              </a:xfrm>
            </p:grpSpPr>
            <p:pic>
              <p:nvPicPr>
                <p:cNvPr id="21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2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</p:grpSp>
          <p:grpSp>
            <p:nvGrpSpPr>
              <p:cNvPr id="18454" name="Групувати 17"/>
              <p:cNvGrpSpPr>
                <a:grpSpLocks/>
              </p:cNvGrpSpPr>
              <p:nvPr/>
            </p:nvGrpSpPr>
            <p:grpSpPr bwMode="auto">
              <a:xfrm>
                <a:off x="11083977" y="3047229"/>
                <a:ext cx="838200" cy="1774322"/>
                <a:chOff x="0" y="5083678"/>
                <a:chExt cx="838200" cy="1774322"/>
              </a:xfrm>
            </p:grpSpPr>
            <p:pic>
              <p:nvPicPr>
                <p:cNvPr id="19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0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</p:grpSp>
        </p:grpSp>
      </p:grpSp>
      <p:sp>
        <p:nvSpPr>
          <p:cNvPr id="5" name="TextBox 4"/>
          <p:cNvSpPr txBox="1"/>
          <p:nvPr/>
        </p:nvSpPr>
        <p:spPr>
          <a:xfrm>
            <a:off x="1412875" y="1747838"/>
            <a:ext cx="3551238" cy="55403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dirty="0"/>
              <a:t>Початок роботи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0175" y="3640138"/>
            <a:ext cx="3551238" cy="57785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dirty="0"/>
              <a:t>Шляхи виконання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2875" y="5545138"/>
            <a:ext cx="3551238" cy="55403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dirty="0"/>
              <a:t>Час завершення</a:t>
            </a:r>
          </a:p>
        </p:txBody>
      </p:sp>
      <p:cxnSp>
        <p:nvCxnSpPr>
          <p:cNvPr id="9" name="Прямая со стрелкой 8"/>
          <p:cNvCxnSpPr>
            <a:stCxn id="5" idx="3"/>
          </p:cNvCxnSpPr>
          <p:nvPr/>
        </p:nvCxnSpPr>
        <p:spPr>
          <a:xfrm>
            <a:off x="4964113" y="2025650"/>
            <a:ext cx="3076575" cy="1428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7459663" y="1798638"/>
            <a:ext cx="4503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Calibri" pitchFamily="34" charset="0"/>
              </a:rPr>
              <a:t>Жовтень 2018 року</a:t>
            </a:r>
          </a:p>
        </p:txBody>
      </p:sp>
      <p:cxnSp>
        <p:nvCxnSpPr>
          <p:cNvPr id="32" name="Прямая со стрелкой 31"/>
          <p:cNvCxnSpPr>
            <a:endCxn id="18" idx="1"/>
          </p:cNvCxnSpPr>
          <p:nvPr/>
        </p:nvCxnSpPr>
        <p:spPr>
          <a:xfrm flipV="1">
            <a:off x="5032375" y="3349625"/>
            <a:ext cx="1749425" cy="51593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964113" y="5821363"/>
            <a:ext cx="3076575" cy="15875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TextBox 33"/>
          <p:cNvSpPr txBox="1">
            <a:spLocks noChangeArrowheads="1"/>
          </p:cNvSpPr>
          <p:nvPr/>
        </p:nvSpPr>
        <p:spPr bwMode="auto">
          <a:xfrm>
            <a:off x="7154863" y="5591175"/>
            <a:ext cx="4503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Calibri" pitchFamily="34" charset="0"/>
              </a:rPr>
              <a:t>Безстроково</a:t>
            </a:r>
          </a:p>
        </p:txBody>
      </p:sp>
      <p:cxnSp>
        <p:nvCxnSpPr>
          <p:cNvPr id="38" name="Прямая со стрелкой 37"/>
          <p:cNvCxnSpPr>
            <a:stCxn id="6" idx="3"/>
            <a:endCxn id="31" idx="1"/>
          </p:cNvCxnSpPr>
          <p:nvPr/>
        </p:nvCxnSpPr>
        <p:spPr>
          <a:xfrm>
            <a:off x="4910138" y="3836988"/>
            <a:ext cx="1755775" cy="912812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6" name="TextBox 17"/>
          <p:cNvSpPr txBox="1">
            <a:spLocks noChangeArrowheads="1"/>
          </p:cNvSpPr>
          <p:nvPr/>
        </p:nvSpPr>
        <p:spPr bwMode="auto">
          <a:xfrm>
            <a:off x="6807200" y="3100388"/>
            <a:ext cx="35004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latin typeface="Calibri" pitchFamily="34" charset="0"/>
              </a:rPr>
              <a:t>Постановка задачі</a:t>
            </a:r>
          </a:p>
          <a:p>
            <a:r>
              <a:rPr lang="uk-UA" sz="2800">
                <a:latin typeface="Calibri" pitchFamily="34" charset="0"/>
              </a:rPr>
              <a:t>Пошук інформації,  </a:t>
            </a:r>
          </a:p>
          <a:p>
            <a:r>
              <a:rPr lang="uk-UA" sz="2800">
                <a:latin typeface="Calibri" pitchFamily="34" charset="0"/>
              </a:rPr>
              <a:t>Вивчення проблеми</a:t>
            </a:r>
          </a:p>
        </p:txBody>
      </p:sp>
      <p:sp>
        <p:nvSpPr>
          <p:cNvPr id="18447" name="TextBox 30"/>
          <p:cNvSpPr txBox="1">
            <a:spLocks noChangeArrowheads="1"/>
          </p:cNvSpPr>
          <p:nvPr/>
        </p:nvSpPr>
        <p:spPr bwMode="auto">
          <a:xfrm>
            <a:off x="6734175" y="4154488"/>
            <a:ext cx="33385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 sz="2800">
              <a:latin typeface="Calibri" pitchFamily="34" charset="0"/>
            </a:endParaRPr>
          </a:p>
          <a:p>
            <a:r>
              <a:rPr lang="uk-UA" sz="2800">
                <a:latin typeface="Calibri" pitchFamily="34" charset="0"/>
              </a:rPr>
              <a:t>Пошук ресурсів</a:t>
            </a:r>
          </a:p>
          <a:p>
            <a:r>
              <a:rPr lang="uk-UA" sz="2800">
                <a:latin typeface="Calibri" pitchFamily="34" charset="0"/>
              </a:rPr>
              <a:t>Допомога притулку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838200" y="336990"/>
            <a:ext cx="10515600" cy="80249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Impact" panose="020B0806030902050204" pitchFamily="34" charset="0"/>
              </a:rPr>
              <a:t>Ресурси задіяні у роботі</a:t>
            </a:r>
            <a:endParaRPr lang="x-none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/>
            </a:extLst>
          </p:cNvPr>
          <p:cNvSpPr/>
          <p:nvPr/>
        </p:nvSpPr>
        <p:spPr>
          <a:xfrm>
            <a:off x="1147763" y="1196975"/>
            <a:ext cx="10206037" cy="2151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uk-UA" sz="24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Ресурси</a:t>
            </a:r>
            <a:r>
              <a:rPr lang="uk-U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кошти за рахунок не придбання подарунків класом на свята;</a:t>
            </a: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корм для тварин;</a:t>
            </a: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uk-U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іграшки.</a:t>
            </a:r>
            <a:endParaRPr lang="x-none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Администратор\Downloads\IMG-9945d0c29e020dcef36363d4d0ce471f-V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11412" b="-2174"/>
          <a:stretch>
            <a:fillRect/>
          </a:stretch>
        </p:blipFill>
        <p:spPr bwMode="auto">
          <a:xfrm>
            <a:off x="6714592" y="2768520"/>
            <a:ext cx="4035774" cy="349104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Picture 2" descr="C:\Users\Администратор\Downloads\IMG-22af9c24dc5b63dfd3a4b2d1f7bfab99-V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3810" r="1587"/>
          <a:stretch>
            <a:fillRect/>
          </a:stretch>
        </p:blipFill>
        <p:spPr bwMode="auto">
          <a:xfrm>
            <a:off x="1627987" y="3607990"/>
            <a:ext cx="4566641" cy="265157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grpSp>
        <p:nvGrpSpPr>
          <p:cNvPr id="19463" name="Групувати 39"/>
          <p:cNvGrpSpPr>
            <a:grpSpLocks/>
          </p:cNvGrpSpPr>
          <p:nvPr/>
        </p:nvGrpSpPr>
        <p:grpSpPr bwMode="auto">
          <a:xfrm>
            <a:off x="269875" y="1385888"/>
            <a:ext cx="11922125" cy="5322887"/>
            <a:chOff x="269823" y="1385132"/>
            <a:chExt cx="11922177" cy="5322966"/>
          </a:xfrm>
        </p:grpSpPr>
        <p:grpSp>
          <p:nvGrpSpPr>
            <p:cNvPr id="19464" name="Групувати 40"/>
            <p:cNvGrpSpPr>
              <a:grpSpLocks/>
            </p:cNvGrpSpPr>
            <p:nvPr/>
          </p:nvGrpSpPr>
          <p:grpSpPr bwMode="auto">
            <a:xfrm>
              <a:off x="269823" y="4933776"/>
              <a:ext cx="838200" cy="1774322"/>
              <a:chOff x="0" y="5083678"/>
              <a:chExt cx="838200" cy="1774322"/>
            </a:xfrm>
          </p:grpSpPr>
          <p:pic>
            <p:nvPicPr>
              <p:cNvPr id="58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  <p:pic>
            <p:nvPicPr>
              <p:cNvPr id="59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</p:grpSp>
        <p:grpSp>
          <p:nvGrpSpPr>
            <p:cNvPr id="19465" name="Групувати 41"/>
            <p:cNvGrpSpPr>
              <a:grpSpLocks/>
            </p:cNvGrpSpPr>
            <p:nvPr/>
          </p:nvGrpSpPr>
          <p:grpSpPr bwMode="auto">
            <a:xfrm>
              <a:off x="269823" y="1385132"/>
              <a:ext cx="838200" cy="1774322"/>
              <a:chOff x="0" y="5083678"/>
              <a:chExt cx="838200" cy="1774322"/>
            </a:xfrm>
          </p:grpSpPr>
          <p:pic>
            <p:nvPicPr>
              <p:cNvPr id="56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  <p:pic>
            <p:nvPicPr>
              <p:cNvPr id="57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</p:grpSp>
        <p:grpSp>
          <p:nvGrpSpPr>
            <p:cNvPr id="19466" name="Групувати 42"/>
            <p:cNvGrpSpPr>
              <a:grpSpLocks/>
            </p:cNvGrpSpPr>
            <p:nvPr/>
          </p:nvGrpSpPr>
          <p:grpSpPr bwMode="auto">
            <a:xfrm>
              <a:off x="269823" y="3159454"/>
              <a:ext cx="838200" cy="1774322"/>
              <a:chOff x="0" y="5083678"/>
              <a:chExt cx="838200" cy="1774322"/>
            </a:xfrm>
          </p:grpSpPr>
          <p:pic>
            <p:nvPicPr>
              <p:cNvPr id="54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  <p:pic>
            <p:nvPicPr>
              <p:cNvPr id="55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</p:grpSp>
        <p:grpSp>
          <p:nvGrpSpPr>
            <p:cNvPr id="19467" name="Групувати 43"/>
            <p:cNvGrpSpPr>
              <a:grpSpLocks/>
            </p:cNvGrpSpPr>
            <p:nvPr/>
          </p:nvGrpSpPr>
          <p:grpSpPr bwMode="auto">
            <a:xfrm>
              <a:off x="11353800" y="1385132"/>
              <a:ext cx="838200" cy="5322966"/>
              <a:chOff x="11083977" y="1272907"/>
              <a:chExt cx="838200" cy="5322966"/>
            </a:xfrm>
          </p:grpSpPr>
          <p:grpSp>
            <p:nvGrpSpPr>
              <p:cNvPr id="19468" name="Групувати 44"/>
              <p:cNvGrpSpPr>
                <a:grpSpLocks/>
              </p:cNvGrpSpPr>
              <p:nvPr/>
            </p:nvGrpSpPr>
            <p:grpSpPr bwMode="auto">
              <a:xfrm>
                <a:off x="11083977" y="4821551"/>
                <a:ext cx="838200" cy="1774322"/>
                <a:chOff x="0" y="5083678"/>
                <a:chExt cx="838200" cy="1774322"/>
              </a:xfrm>
            </p:grpSpPr>
            <p:pic>
              <p:nvPicPr>
                <p:cNvPr id="52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  <p:pic>
              <p:nvPicPr>
                <p:cNvPr id="53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</p:grpSp>
          <p:grpSp>
            <p:nvGrpSpPr>
              <p:cNvPr id="19469" name="Групувати 45"/>
              <p:cNvGrpSpPr>
                <a:grpSpLocks/>
              </p:cNvGrpSpPr>
              <p:nvPr/>
            </p:nvGrpSpPr>
            <p:grpSpPr bwMode="auto">
              <a:xfrm>
                <a:off x="11083977" y="1272907"/>
                <a:ext cx="838200" cy="1774322"/>
                <a:chOff x="0" y="5083678"/>
                <a:chExt cx="838200" cy="1774322"/>
              </a:xfrm>
            </p:grpSpPr>
            <p:pic>
              <p:nvPicPr>
                <p:cNvPr id="50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  <p:pic>
              <p:nvPicPr>
                <p:cNvPr id="51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</p:grpSp>
          <p:grpSp>
            <p:nvGrpSpPr>
              <p:cNvPr id="19470" name="Групувати 46"/>
              <p:cNvGrpSpPr>
                <a:grpSpLocks/>
              </p:cNvGrpSpPr>
              <p:nvPr/>
            </p:nvGrpSpPr>
            <p:grpSpPr bwMode="auto">
              <a:xfrm>
                <a:off x="11083977" y="3047229"/>
                <a:ext cx="838200" cy="1774322"/>
                <a:chOff x="0" y="5083678"/>
                <a:chExt cx="838200" cy="1774322"/>
              </a:xfrm>
            </p:grpSpPr>
            <p:pic>
              <p:nvPicPr>
                <p:cNvPr id="48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  <p:pic>
              <p:nvPicPr>
                <p:cNvPr id="49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838200" y="336990"/>
            <a:ext cx="10515600" cy="80249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Impact" panose="020B0806030902050204" pitchFamily="34" charset="0"/>
              </a:rPr>
              <a:t>Оцінка та звітність</a:t>
            </a:r>
            <a:endParaRPr lang="x-none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0484" name="Групувати 16"/>
          <p:cNvGrpSpPr>
            <a:grpSpLocks/>
          </p:cNvGrpSpPr>
          <p:nvPr/>
        </p:nvGrpSpPr>
        <p:grpSpPr bwMode="auto">
          <a:xfrm>
            <a:off x="269875" y="1385888"/>
            <a:ext cx="11922125" cy="5322887"/>
            <a:chOff x="269823" y="1385132"/>
            <a:chExt cx="11922177" cy="5322966"/>
          </a:xfrm>
        </p:grpSpPr>
        <p:grpSp>
          <p:nvGrpSpPr>
            <p:cNvPr id="20489" name="Групувати 17"/>
            <p:cNvGrpSpPr>
              <a:grpSpLocks/>
            </p:cNvGrpSpPr>
            <p:nvPr/>
          </p:nvGrpSpPr>
          <p:grpSpPr bwMode="auto">
            <a:xfrm>
              <a:off x="269823" y="4933776"/>
              <a:ext cx="838200" cy="1774322"/>
              <a:chOff x="0" y="5083678"/>
              <a:chExt cx="838200" cy="1774322"/>
            </a:xfrm>
          </p:grpSpPr>
          <p:pic>
            <p:nvPicPr>
              <p:cNvPr id="35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  <p:pic>
            <p:nvPicPr>
              <p:cNvPr id="36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</p:grpSp>
        <p:grpSp>
          <p:nvGrpSpPr>
            <p:cNvPr id="20490" name="Групувати 18"/>
            <p:cNvGrpSpPr>
              <a:grpSpLocks/>
            </p:cNvGrpSpPr>
            <p:nvPr/>
          </p:nvGrpSpPr>
          <p:grpSpPr bwMode="auto">
            <a:xfrm>
              <a:off x="269823" y="1385132"/>
              <a:ext cx="838200" cy="1774322"/>
              <a:chOff x="0" y="5083678"/>
              <a:chExt cx="838200" cy="1774322"/>
            </a:xfrm>
          </p:grpSpPr>
          <p:pic>
            <p:nvPicPr>
              <p:cNvPr id="33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  <p:pic>
            <p:nvPicPr>
              <p:cNvPr id="34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</p:grpSp>
        <p:grpSp>
          <p:nvGrpSpPr>
            <p:cNvPr id="20491" name="Групувати 19"/>
            <p:cNvGrpSpPr>
              <a:grpSpLocks/>
            </p:cNvGrpSpPr>
            <p:nvPr/>
          </p:nvGrpSpPr>
          <p:grpSpPr bwMode="auto">
            <a:xfrm>
              <a:off x="269823" y="3159454"/>
              <a:ext cx="838200" cy="1774322"/>
              <a:chOff x="0" y="5083678"/>
              <a:chExt cx="838200" cy="1774322"/>
            </a:xfrm>
          </p:grpSpPr>
          <p:pic>
            <p:nvPicPr>
              <p:cNvPr id="31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  <p:pic>
            <p:nvPicPr>
              <p:cNvPr id="32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</p:grpSp>
        <p:grpSp>
          <p:nvGrpSpPr>
            <p:cNvPr id="20492" name="Групувати 20"/>
            <p:cNvGrpSpPr>
              <a:grpSpLocks/>
            </p:cNvGrpSpPr>
            <p:nvPr/>
          </p:nvGrpSpPr>
          <p:grpSpPr bwMode="auto">
            <a:xfrm>
              <a:off x="11353800" y="1385132"/>
              <a:ext cx="838200" cy="5322966"/>
              <a:chOff x="11083977" y="1272907"/>
              <a:chExt cx="838200" cy="5322966"/>
            </a:xfrm>
          </p:grpSpPr>
          <p:grpSp>
            <p:nvGrpSpPr>
              <p:cNvPr id="20493" name="Групувати 21"/>
              <p:cNvGrpSpPr>
                <a:grpSpLocks/>
              </p:cNvGrpSpPr>
              <p:nvPr/>
            </p:nvGrpSpPr>
            <p:grpSpPr bwMode="auto">
              <a:xfrm>
                <a:off x="11083977" y="4821551"/>
                <a:ext cx="838200" cy="1774322"/>
                <a:chOff x="0" y="5083678"/>
                <a:chExt cx="838200" cy="1774322"/>
              </a:xfrm>
            </p:grpSpPr>
            <p:pic>
              <p:nvPicPr>
                <p:cNvPr id="29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  <p:pic>
              <p:nvPicPr>
                <p:cNvPr id="30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</p:grpSp>
          <p:grpSp>
            <p:nvGrpSpPr>
              <p:cNvPr id="20494" name="Групувати 22"/>
              <p:cNvGrpSpPr>
                <a:grpSpLocks/>
              </p:cNvGrpSpPr>
              <p:nvPr/>
            </p:nvGrpSpPr>
            <p:grpSpPr bwMode="auto">
              <a:xfrm>
                <a:off x="11083977" y="1272907"/>
                <a:ext cx="838200" cy="1774322"/>
                <a:chOff x="0" y="5083678"/>
                <a:chExt cx="838200" cy="1774322"/>
              </a:xfrm>
            </p:grpSpPr>
            <p:pic>
              <p:nvPicPr>
                <p:cNvPr id="27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  <p:pic>
              <p:nvPicPr>
                <p:cNvPr id="28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</p:grpSp>
          <p:grpSp>
            <p:nvGrpSpPr>
              <p:cNvPr id="20495" name="Групувати 23"/>
              <p:cNvGrpSpPr>
                <a:grpSpLocks/>
              </p:cNvGrpSpPr>
              <p:nvPr/>
            </p:nvGrpSpPr>
            <p:grpSpPr bwMode="auto">
              <a:xfrm>
                <a:off x="11083977" y="3047229"/>
                <a:ext cx="838200" cy="1774322"/>
                <a:chOff x="0" y="5083678"/>
                <a:chExt cx="838200" cy="1774322"/>
              </a:xfrm>
            </p:grpSpPr>
            <p:pic>
              <p:nvPicPr>
                <p:cNvPr id="25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  <p:pic>
              <p:nvPicPr>
                <p:cNvPr id="26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</p:grpSp>
        </p:grpSp>
      </p:grpSp>
      <p:pic>
        <p:nvPicPr>
          <p:cNvPr id="40" name="Picture 6" descr="C:\Users\Администратор\Desktop\IMG-a2dc8e1725bb702f604dee7f3f590ce6-V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7961" y="1828712"/>
            <a:ext cx="3181498" cy="424199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42" name="Picture 2" descr="C:\Users\Администратор\Desktop\IMG-012fb199958e00440794377adc109de0-V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37500" r="-1389" b="18750"/>
          <a:stretch>
            <a:fillRect/>
          </a:stretch>
        </p:blipFill>
        <p:spPr bwMode="auto">
          <a:xfrm>
            <a:off x="1569041" y="2347063"/>
            <a:ext cx="6037902" cy="347387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3" name="Picture 2" descr="C:\Users\Администратор\Desktop\IMG-1839028ee0d70b3d0174b66a66bf1d53-V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5468" t="18750" r="3906" b="6250"/>
          <a:stretch>
            <a:fillRect/>
          </a:stretch>
        </p:blipFill>
        <p:spPr bwMode="auto">
          <a:xfrm>
            <a:off x="5704806" y="2347063"/>
            <a:ext cx="5596824" cy="347387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4" name="Picture 7" descr="C:\Users\Администратор\Desktop\IMG-0373c850faf87ece5ae0ca0c6b3d6557-V.jp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6757" t="15878" r="14865" b="22297"/>
          <a:stretch>
            <a:fillRect/>
          </a:stretch>
        </p:blipFill>
        <p:spPr bwMode="auto">
          <a:xfrm>
            <a:off x="1212364" y="1969609"/>
            <a:ext cx="3899406" cy="410109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0086975" y="7239000"/>
            <a:ext cx="10277475" cy="9445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233714" y="1555506"/>
          <a:ext cx="9652000" cy="313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828675" y="244915"/>
            <a:ext cx="10515600" cy="80249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Impact" panose="020B0806030902050204" pitchFamily="34" charset="0"/>
              </a:rPr>
              <a:t>Інформативність проекту</a:t>
            </a:r>
            <a:endParaRPr lang="x-none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1510" name="Групувати 16"/>
          <p:cNvGrpSpPr>
            <a:grpSpLocks/>
          </p:cNvGrpSpPr>
          <p:nvPr/>
        </p:nvGrpSpPr>
        <p:grpSpPr bwMode="auto">
          <a:xfrm>
            <a:off x="269875" y="1385888"/>
            <a:ext cx="11922125" cy="5322887"/>
            <a:chOff x="269823" y="1385132"/>
            <a:chExt cx="11922177" cy="5322966"/>
          </a:xfrm>
        </p:grpSpPr>
        <p:grpSp>
          <p:nvGrpSpPr>
            <p:cNvPr id="21511" name="Групувати 17"/>
            <p:cNvGrpSpPr>
              <a:grpSpLocks/>
            </p:cNvGrpSpPr>
            <p:nvPr/>
          </p:nvGrpSpPr>
          <p:grpSpPr bwMode="auto">
            <a:xfrm>
              <a:off x="269823" y="4933776"/>
              <a:ext cx="838200" cy="1774322"/>
              <a:chOff x="0" y="5083678"/>
              <a:chExt cx="838200" cy="1774322"/>
            </a:xfrm>
          </p:grpSpPr>
          <p:pic>
            <p:nvPicPr>
              <p:cNvPr id="35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36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/>
            </p:spPr>
          </p:pic>
        </p:grpSp>
        <p:grpSp>
          <p:nvGrpSpPr>
            <p:cNvPr id="21512" name="Групувати 18"/>
            <p:cNvGrpSpPr>
              <a:grpSpLocks/>
            </p:cNvGrpSpPr>
            <p:nvPr/>
          </p:nvGrpSpPr>
          <p:grpSpPr bwMode="auto">
            <a:xfrm>
              <a:off x="269823" y="1385132"/>
              <a:ext cx="838200" cy="1774322"/>
              <a:chOff x="0" y="5083678"/>
              <a:chExt cx="838200" cy="1774322"/>
            </a:xfrm>
          </p:grpSpPr>
          <p:pic>
            <p:nvPicPr>
              <p:cNvPr id="33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34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/>
            </p:spPr>
          </p:pic>
        </p:grpSp>
        <p:grpSp>
          <p:nvGrpSpPr>
            <p:cNvPr id="21513" name="Групувати 19"/>
            <p:cNvGrpSpPr>
              <a:grpSpLocks/>
            </p:cNvGrpSpPr>
            <p:nvPr/>
          </p:nvGrpSpPr>
          <p:grpSpPr bwMode="auto">
            <a:xfrm>
              <a:off x="269823" y="3159454"/>
              <a:ext cx="838200" cy="1774322"/>
              <a:chOff x="0" y="5083678"/>
              <a:chExt cx="838200" cy="1774322"/>
            </a:xfrm>
          </p:grpSpPr>
          <p:pic>
            <p:nvPicPr>
              <p:cNvPr id="31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32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/>
            </p:spPr>
          </p:pic>
        </p:grpSp>
        <p:grpSp>
          <p:nvGrpSpPr>
            <p:cNvPr id="21514" name="Групувати 20"/>
            <p:cNvGrpSpPr>
              <a:grpSpLocks/>
            </p:cNvGrpSpPr>
            <p:nvPr/>
          </p:nvGrpSpPr>
          <p:grpSpPr bwMode="auto">
            <a:xfrm>
              <a:off x="11353800" y="1385132"/>
              <a:ext cx="838200" cy="5322966"/>
              <a:chOff x="11083977" y="1272907"/>
              <a:chExt cx="838200" cy="5322966"/>
            </a:xfrm>
          </p:grpSpPr>
          <p:grpSp>
            <p:nvGrpSpPr>
              <p:cNvPr id="21515" name="Групувати 21"/>
              <p:cNvGrpSpPr>
                <a:grpSpLocks/>
              </p:cNvGrpSpPr>
              <p:nvPr/>
            </p:nvGrpSpPr>
            <p:grpSpPr bwMode="auto">
              <a:xfrm>
                <a:off x="11083977" y="4821551"/>
                <a:ext cx="838200" cy="1774322"/>
                <a:chOff x="0" y="5083678"/>
                <a:chExt cx="838200" cy="1774322"/>
              </a:xfrm>
            </p:grpSpPr>
            <p:pic>
              <p:nvPicPr>
                <p:cNvPr id="29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30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</p:grpSp>
          <p:grpSp>
            <p:nvGrpSpPr>
              <p:cNvPr id="21516" name="Групувати 22"/>
              <p:cNvGrpSpPr>
                <a:grpSpLocks/>
              </p:cNvGrpSpPr>
              <p:nvPr/>
            </p:nvGrpSpPr>
            <p:grpSpPr bwMode="auto">
              <a:xfrm>
                <a:off x="11083977" y="1272907"/>
                <a:ext cx="838200" cy="1774322"/>
                <a:chOff x="0" y="5083678"/>
                <a:chExt cx="838200" cy="1774322"/>
              </a:xfrm>
            </p:grpSpPr>
            <p:pic>
              <p:nvPicPr>
                <p:cNvPr id="27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8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</p:grpSp>
          <p:grpSp>
            <p:nvGrpSpPr>
              <p:cNvPr id="21517" name="Групувати 23"/>
              <p:cNvGrpSpPr>
                <a:grpSpLocks/>
              </p:cNvGrpSpPr>
              <p:nvPr/>
            </p:nvGrpSpPr>
            <p:grpSpPr bwMode="auto">
              <a:xfrm>
                <a:off x="11083977" y="3047229"/>
                <a:ext cx="838200" cy="1774322"/>
                <a:chOff x="0" y="5083678"/>
                <a:chExt cx="838200" cy="1774322"/>
              </a:xfrm>
            </p:grpSpPr>
            <p:pic>
              <p:nvPicPr>
                <p:cNvPr id="25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6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108023" y="336989"/>
            <a:ext cx="10515600" cy="80249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Impact" panose="020B0806030902050204" pitchFamily="34" charset="0"/>
              </a:rPr>
              <a:t>Бюджет проекту</a:t>
            </a:r>
            <a:endParaRPr lang="x-none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2532" name="Групувати 19"/>
          <p:cNvGrpSpPr>
            <a:grpSpLocks/>
          </p:cNvGrpSpPr>
          <p:nvPr/>
        </p:nvGrpSpPr>
        <p:grpSpPr bwMode="auto">
          <a:xfrm>
            <a:off x="269875" y="1385888"/>
            <a:ext cx="11922125" cy="5322887"/>
            <a:chOff x="269823" y="1385132"/>
            <a:chExt cx="11922177" cy="5322966"/>
          </a:xfrm>
        </p:grpSpPr>
        <p:grpSp>
          <p:nvGrpSpPr>
            <p:cNvPr id="22535" name="Групувати 20"/>
            <p:cNvGrpSpPr>
              <a:grpSpLocks/>
            </p:cNvGrpSpPr>
            <p:nvPr/>
          </p:nvGrpSpPr>
          <p:grpSpPr bwMode="auto">
            <a:xfrm>
              <a:off x="269823" y="4933776"/>
              <a:ext cx="838200" cy="1774322"/>
              <a:chOff x="0" y="5083678"/>
              <a:chExt cx="838200" cy="1774322"/>
            </a:xfrm>
          </p:grpSpPr>
          <p:pic>
            <p:nvPicPr>
              <p:cNvPr id="38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  <p:pic>
            <p:nvPicPr>
              <p:cNvPr id="39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</p:grpSp>
        <p:grpSp>
          <p:nvGrpSpPr>
            <p:cNvPr id="22536" name="Групувати 21"/>
            <p:cNvGrpSpPr>
              <a:grpSpLocks/>
            </p:cNvGrpSpPr>
            <p:nvPr/>
          </p:nvGrpSpPr>
          <p:grpSpPr bwMode="auto">
            <a:xfrm>
              <a:off x="269823" y="1385132"/>
              <a:ext cx="838200" cy="1774322"/>
              <a:chOff x="0" y="5083678"/>
              <a:chExt cx="838200" cy="1774322"/>
            </a:xfrm>
          </p:grpSpPr>
          <p:pic>
            <p:nvPicPr>
              <p:cNvPr id="36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  <p:pic>
            <p:nvPicPr>
              <p:cNvPr id="37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</p:grpSp>
        <p:grpSp>
          <p:nvGrpSpPr>
            <p:cNvPr id="22537" name="Групувати 22"/>
            <p:cNvGrpSpPr>
              <a:grpSpLocks/>
            </p:cNvGrpSpPr>
            <p:nvPr/>
          </p:nvGrpSpPr>
          <p:grpSpPr bwMode="auto">
            <a:xfrm>
              <a:off x="269823" y="3159454"/>
              <a:ext cx="838200" cy="1774322"/>
              <a:chOff x="0" y="5083678"/>
              <a:chExt cx="838200" cy="1774322"/>
            </a:xfrm>
          </p:grpSpPr>
          <p:pic>
            <p:nvPicPr>
              <p:cNvPr id="34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  <p:pic>
            <p:nvPicPr>
              <p:cNvPr id="35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/>
                </a:extLst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>
                <a:ext uri="{909E8E84-426E-40DD-AFC4-6F175D3DCCD1}"/>
              </a:extLst>
            </p:spPr>
          </p:pic>
        </p:grpSp>
        <p:grpSp>
          <p:nvGrpSpPr>
            <p:cNvPr id="22538" name="Групувати 23"/>
            <p:cNvGrpSpPr>
              <a:grpSpLocks/>
            </p:cNvGrpSpPr>
            <p:nvPr/>
          </p:nvGrpSpPr>
          <p:grpSpPr bwMode="auto">
            <a:xfrm>
              <a:off x="11353800" y="1385132"/>
              <a:ext cx="838200" cy="5322966"/>
              <a:chOff x="11083977" y="1272907"/>
              <a:chExt cx="838200" cy="5322966"/>
            </a:xfrm>
          </p:grpSpPr>
          <p:grpSp>
            <p:nvGrpSpPr>
              <p:cNvPr id="22539" name="Групувати 24"/>
              <p:cNvGrpSpPr>
                <a:grpSpLocks/>
              </p:cNvGrpSpPr>
              <p:nvPr/>
            </p:nvGrpSpPr>
            <p:grpSpPr bwMode="auto">
              <a:xfrm>
                <a:off x="11083977" y="4821551"/>
                <a:ext cx="838200" cy="1774322"/>
                <a:chOff x="0" y="5083678"/>
                <a:chExt cx="838200" cy="1774322"/>
              </a:xfrm>
            </p:grpSpPr>
            <p:pic>
              <p:nvPicPr>
                <p:cNvPr id="32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  <p:pic>
              <p:nvPicPr>
                <p:cNvPr id="33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</p:grpSp>
          <p:grpSp>
            <p:nvGrpSpPr>
              <p:cNvPr id="22540" name="Групувати 25"/>
              <p:cNvGrpSpPr>
                <a:grpSpLocks/>
              </p:cNvGrpSpPr>
              <p:nvPr/>
            </p:nvGrpSpPr>
            <p:grpSpPr bwMode="auto">
              <a:xfrm>
                <a:off x="11083977" y="1272907"/>
                <a:ext cx="838200" cy="1774322"/>
                <a:chOff x="0" y="5083678"/>
                <a:chExt cx="838200" cy="1774322"/>
              </a:xfrm>
            </p:grpSpPr>
            <p:pic>
              <p:nvPicPr>
                <p:cNvPr id="30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  <p:pic>
              <p:nvPicPr>
                <p:cNvPr id="31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</p:grpSp>
          <p:grpSp>
            <p:nvGrpSpPr>
              <p:cNvPr id="22541" name="Групувати 26"/>
              <p:cNvGrpSpPr>
                <a:grpSpLocks/>
              </p:cNvGrpSpPr>
              <p:nvPr/>
            </p:nvGrpSpPr>
            <p:grpSpPr bwMode="auto">
              <a:xfrm>
                <a:off x="11083977" y="3047229"/>
                <a:ext cx="838200" cy="1774322"/>
                <a:chOff x="0" y="5083678"/>
                <a:chExt cx="838200" cy="1774322"/>
              </a:xfrm>
            </p:grpSpPr>
            <p:pic>
              <p:nvPicPr>
                <p:cNvPr id="28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  <p:pic>
              <p:nvPicPr>
                <p:cNvPr id="29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/>
                  </a:extLst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>
                  <a:ext uri="{909E8E84-426E-40DD-AFC4-6F175D3DCCD1}"/>
                </a:extLst>
              </p:spPr>
            </p:pic>
          </p:grpSp>
        </p:grpSp>
      </p:grpSp>
      <p:sp>
        <p:nvSpPr>
          <p:cNvPr id="5" name="Прямоугольник 4"/>
          <p:cNvSpPr/>
          <p:nvPr/>
        </p:nvSpPr>
        <p:spPr>
          <a:xfrm>
            <a:off x="2062163" y="1406525"/>
            <a:ext cx="86074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>
                <a:latin typeface="+mn-lt"/>
                <a:cs typeface="+mn-cs"/>
              </a:rPr>
              <a:t>Бюджет сформувався з: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400" dirty="0">
                <a:latin typeface="+mn-lt"/>
                <a:cs typeface="+mn-cs"/>
              </a:rPr>
              <a:t>грошей, отриманих від збору та здачі макулатури;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коштів за рахунок не придбання подарунків класом на свята.</a:t>
            </a:r>
            <a:endParaRPr lang="uk-UA" sz="2400" dirty="0">
              <a:latin typeface="+mn-lt"/>
              <a:cs typeface="+mn-cs"/>
            </a:endParaRPr>
          </a:p>
        </p:txBody>
      </p:sp>
      <p:pic>
        <p:nvPicPr>
          <p:cNvPr id="40" name="Picture 2" descr="C:\Users\Администратор\Downloads\IMG-83d9c1b281267c8fa7c4de6307c4041b-V.jpg"/>
          <p:cNvPicPr>
            <a:picLocks noChangeAspect="1" noChangeArrowheads="1"/>
          </p:cNvPicPr>
          <p:nvPr/>
        </p:nvPicPr>
        <p:blipFill>
          <a:blip r:embed="rId3"/>
          <a:srcRect t="21429" r="3571"/>
          <a:stretch>
            <a:fillRect/>
          </a:stretch>
        </p:blipFill>
        <p:spPr bwMode="auto">
          <a:xfrm>
            <a:off x="3651179" y="2801878"/>
            <a:ext cx="5429288" cy="331786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108071" y="1473636"/>
          <a:ext cx="10245728" cy="310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83343" y="336990"/>
            <a:ext cx="10515600" cy="80249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Impact" panose="020B0806030902050204" pitchFamily="34" charset="0"/>
              </a:rPr>
              <a:t>Перспективність проекту</a:t>
            </a:r>
            <a:endParaRPr lang="x-none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3557" name="Групувати 10"/>
          <p:cNvGrpSpPr>
            <a:grpSpLocks/>
          </p:cNvGrpSpPr>
          <p:nvPr/>
        </p:nvGrpSpPr>
        <p:grpSpPr bwMode="auto">
          <a:xfrm>
            <a:off x="269875" y="1385888"/>
            <a:ext cx="11922125" cy="5322887"/>
            <a:chOff x="269823" y="1385132"/>
            <a:chExt cx="11922177" cy="5322966"/>
          </a:xfrm>
        </p:grpSpPr>
        <p:grpSp>
          <p:nvGrpSpPr>
            <p:cNvPr id="23558" name="Групувати 11"/>
            <p:cNvGrpSpPr>
              <a:grpSpLocks/>
            </p:cNvGrpSpPr>
            <p:nvPr/>
          </p:nvGrpSpPr>
          <p:grpSpPr bwMode="auto">
            <a:xfrm>
              <a:off x="269823" y="4933776"/>
              <a:ext cx="838200" cy="1774322"/>
              <a:chOff x="0" y="5083678"/>
              <a:chExt cx="838200" cy="1774322"/>
            </a:xfrm>
          </p:grpSpPr>
          <p:pic>
            <p:nvPicPr>
              <p:cNvPr id="29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30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/>
            </p:spPr>
          </p:pic>
        </p:grpSp>
        <p:grpSp>
          <p:nvGrpSpPr>
            <p:cNvPr id="23559" name="Групувати 12"/>
            <p:cNvGrpSpPr>
              <a:grpSpLocks/>
            </p:cNvGrpSpPr>
            <p:nvPr/>
          </p:nvGrpSpPr>
          <p:grpSpPr bwMode="auto">
            <a:xfrm>
              <a:off x="269823" y="1385132"/>
              <a:ext cx="838200" cy="1774322"/>
              <a:chOff x="0" y="5083678"/>
              <a:chExt cx="838200" cy="1774322"/>
            </a:xfrm>
          </p:grpSpPr>
          <p:pic>
            <p:nvPicPr>
              <p:cNvPr id="27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28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/>
            </p:spPr>
          </p:pic>
        </p:grpSp>
        <p:grpSp>
          <p:nvGrpSpPr>
            <p:cNvPr id="23560" name="Групувати 13"/>
            <p:cNvGrpSpPr>
              <a:grpSpLocks/>
            </p:cNvGrpSpPr>
            <p:nvPr/>
          </p:nvGrpSpPr>
          <p:grpSpPr bwMode="auto">
            <a:xfrm>
              <a:off x="269823" y="3159454"/>
              <a:ext cx="838200" cy="1774322"/>
              <a:chOff x="0" y="5083678"/>
              <a:chExt cx="838200" cy="1774322"/>
            </a:xfrm>
          </p:grpSpPr>
          <p:pic>
            <p:nvPicPr>
              <p:cNvPr id="25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 flipH="1">
                <a:off x="0" y="5083678"/>
                <a:ext cx="838200" cy="887161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26" name="Picture 2" descr="Результат пошуку зображень за запитом &quot;кошачьи лапки рисунок&quot;">
                <a:extLst>
                  <a:ext uri="{FF2B5EF4-FFF2-40B4-BE49-F238E27FC236}"/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/>
              </a:blip>
              <a:srcRect l="14918" t="20877" r="50000" b="50000"/>
              <a:stretch/>
            </p:blipFill>
            <p:spPr bwMode="auto">
              <a:xfrm>
                <a:off x="0" y="5970839"/>
                <a:ext cx="838200" cy="887161"/>
              </a:xfrm>
              <a:prstGeom prst="rect">
                <a:avLst/>
              </a:prstGeom>
              <a:noFill/>
              <a:extLst/>
            </p:spPr>
          </p:pic>
        </p:grpSp>
        <p:grpSp>
          <p:nvGrpSpPr>
            <p:cNvPr id="23561" name="Групувати 14"/>
            <p:cNvGrpSpPr>
              <a:grpSpLocks/>
            </p:cNvGrpSpPr>
            <p:nvPr/>
          </p:nvGrpSpPr>
          <p:grpSpPr bwMode="auto">
            <a:xfrm>
              <a:off x="11353800" y="1385132"/>
              <a:ext cx="838200" cy="5322966"/>
              <a:chOff x="11083977" y="1272907"/>
              <a:chExt cx="838200" cy="5322966"/>
            </a:xfrm>
          </p:grpSpPr>
          <p:grpSp>
            <p:nvGrpSpPr>
              <p:cNvPr id="23562" name="Групувати 15"/>
              <p:cNvGrpSpPr>
                <a:grpSpLocks/>
              </p:cNvGrpSpPr>
              <p:nvPr/>
            </p:nvGrpSpPr>
            <p:grpSpPr bwMode="auto">
              <a:xfrm>
                <a:off x="11083977" y="4821551"/>
                <a:ext cx="838200" cy="1774322"/>
                <a:chOff x="0" y="5083678"/>
                <a:chExt cx="838200" cy="1774322"/>
              </a:xfrm>
            </p:grpSpPr>
            <p:pic>
              <p:nvPicPr>
                <p:cNvPr id="23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4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</p:grpSp>
          <p:grpSp>
            <p:nvGrpSpPr>
              <p:cNvPr id="23563" name="Групувати 16"/>
              <p:cNvGrpSpPr>
                <a:grpSpLocks/>
              </p:cNvGrpSpPr>
              <p:nvPr/>
            </p:nvGrpSpPr>
            <p:grpSpPr bwMode="auto">
              <a:xfrm>
                <a:off x="11083977" y="1272907"/>
                <a:ext cx="838200" cy="1774322"/>
                <a:chOff x="0" y="5083678"/>
                <a:chExt cx="838200" cy="1774322"/>
              </a:xfrm>
            </p:grpSpPr>
            <p:pic>
              <p:nvPicPr>
                <p:cNvPr id="21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2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</p:grpSp>
          <p:grpSp>
            <p:nvGrpSpPr>
              <p:cNvPr id="23564" name="Групувати 17"/>
              <p:cNvGrpSpPr>
                <a:grpSpLocks/>
              </p:cNvGrpSpPr>
              <p:nvPr/>
            </p:nvGrpSpPr>
            <p:grpSpPr bwMode="auto">
              <a:xfrm>
                <a:off x="11083977" y="3047229"/>
                <a:ext cx="838200" cy="1774322"/>
                <a:chOff x="0" y="5083678"/>
                <a:chExt cx="838200" cy="1774322"/>
              </a:xfrm>
            </p:grpSpPr>
            <p:pic>
              <p:nvPicPr>
                <p:cNvPr id="19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 flipH="1">
                  <a:off x="0" y="5083678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  <p:pic>
              <p:nvPicPr>
                <p:cNvPr id="20" name="Picture 2" descr="Результат пошуку зображень за запитом &quot;кошачьи лапки рисунок&quot;">
                  <a:extLst>
                    <a:ext uri="{FF2B5EF4-FFF2-40B4-BE49-F238E27FC236}"/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/>
                </a:blip>
                <a:srcRect l="14918" t="20877" r="50000" b="50000"/>
                <a:stretch/>
              </p:blipFill>
              <p:spPr bwMode="auto">
                <a:xfrm>
                  <a:off x="0" y="5970839"/>
                  <a:ext cx="838200" cy="887161"/>
                </a:xfrm>
                <a:prstGeom prst="rect">
                  <a:avLst/>
                </a:prstGeom>
                <a:noFill/>
                <a:extLst/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158</Words>
  <Application>Microsoft Office PowerPoint</Application>
  <PresentationFormat>Custom</PresentationFormat>
  <Paragraphs>44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 Light</vt:lpstr>
      <vt:lpstr>Calibri</vt:lpstr>
      <vt:lpstr>Impact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#РобитиДобріСправиЛегко</dc:title>
  <dc:creator>student</dc:creator>
  <cp:lastModifiedBy>Irina</cp:lastModifiedBy>
  <cp:revision>19</cp:revision>
  <dcterms:created xsi:type="dcterms:W3CDTF">2020-01-23T09:39:04Z</dcterms:created>
  <dcterms:modified xsi:type="dcterms:W3CDTF">2020-03-11T11:37:31Z</dcterms:modified>
</cp:coreProperties>
</file>